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44"/>
  </p:notesMasterIdLst>
  <p:handoutMasterIdLst>
    <p:handoutMasterId r:id="rId45"/>
  </p:handoutMasterIdLst>
  <p:sldIdLst>
    <p:sldId id="325" r:id="rId5"/>
    <p:sldId id="364" r:id="rId6"/>
    <p:sldId id="326" r:id="rId7"/>
    <p:sldId id="328" r:id="rId8"/>
    <p:sldId id="329" r:id="rId9"/>
    <p:sldId id="340" r:id="rId10"/>
    <p:sldId id="348" r:id="rId11"/>
    <p:sldId id="349" r:id="rId12"/>
    <p:sldId id="350" r:id="rId13"/>
    <p:sldId id="351" r:id="rId14"/>
    <p:sldId id="345" r:id="rId15"/>
    <p:sldId id="330" r:id="rId16"/>
    <p:sldId id="346" r:id="rId17"/>
    <p:sldId id="347" r:id="rId18"/>
    <p:sldId id="352" r:id="rId19"/>
    <p:sldId id="353" r:id="rId20"/>
    <p:sldId id="354" r:id="rId21"/>
    <p:sldId id="355" r:id="rId22"/>
    <p:sldId id="356" r:id="rId23"/>
    <p:sldId id="357" r:id="rId24"/>
    <p:sldId id="358" r:id="rId25"/>
    <p:sldId id="359" r:id="rId26"/>
    <p:sldId id="360" r:id="rId27"/>
    <p:sldId id="362" r:id="rId28"/>
    <p:sldId id="367" r:id="rId29"/>
    <p:sldId id="363" r:id="rId30"/>
    <p:sldId id="336" r:id="rId31"/>
    <p:sldId id="368" r:id="rId32"/>
    <p:sldId id="369" r:id="rId33"/>
    <p:sldId id="370" r:id="rId34"/>
    <p:sldId id="371" r:id="rId35"/>
    <p:sldId id="372" r:id="rId36"/>
    <p:sldId id="373" r:id="rId37"/>
    <p:sldId id="376" r:id="rId38"/>
    <p:sldId id="374" r:id="rId39"/>
    <p:sldId id="375" r:id="rId40"/>
    <p:sldId id="377" r:id="rId41"/>
    <p:sldId id="378" r:id="rId42"/>
    <p:sldId id="339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816" userDrawn="1">
          <p15:clr>
            <a:srgbClr val="A4A3A4"/>
          </p15:clr>
        </p15:guide>
        <p15:guide id="2" orient="horz" pos="384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ED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74" autoAdjust="0"/>
    <p:restoredTop sz="94205" autoAdjust="0"/>
  </p:normalViewPr>
  <p:slideViewPr>
    <p:cSldViewPr snapToGrid="0">
      <p:cViewPr varScale="1">
        <p:scale>
          <a:sx n="91" d="100"/>
          <a:sy n="91" d="100"/>
        </p:scale>
        <p:origin x="336" y="67"/>
      </p:cViewPr>
      <p:guideLst>
        <p:guide pos="816"/>
        <p:guide orient="horz" pos="38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microsoft.com/office/2018/10/relationships/authors" Target="author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commentAuthors" Target="commentAuthor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BA57456-157A-C12A-2FEC-91B7B9EE491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D46761-828E-1508-56BD-BAEADF34862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F95820-84BB-3447-8286-60A51307E7F2}" type="datetimeFigureOut">
              <a:rPr lang="en-US" smtClean="0"/>
              <a:t>12/15/2023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428A7E-6B0E-809C-73D1-4B5E2FF471A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9A5AA6-0C5B-430A-E0C4-C90B2F0A1CD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476440-F66F-F947-8EFC-EA5202ACFD2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711763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08FC54-6AE4-6A4A-9756-823A0F1BE5A6}" type="datetimeFigureOut">
              <a:rPr lang="en-US" smtClean="0"/>
              <a:t>12/15/2023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79E9EB-07EB-9D44-9F5A-AB1FBECCDD8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6758749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51C745E-9B5A-59BF-BF50-4F251E39D58D}"/>
              </a:ext>
            </a:extLst>
          </p:cNvPr>
          <p:cNvSpPr/>
          <p:nvPr userDrawn="1"/>
        </p:nvSpPr>
        <p:spPr>
          <a:xfrm>
            <a:off x="304800" y="266701"/>
            <a:ext cx="11582400" cy="63245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6044184"/>
            <a:ext cx="9144000" cy="356616"/>
          </a:xfrm>
        </p:spPr>
        <p:txBody>
          <a:bodyPr/>
          <a:lstStyle>
            <a:lvl1pPr marL="0" indent="0" algn="ctr">
              <a:buNone/>
              <a:defRPr sz="2400" cap="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F2B4A7EA-9E3F-9CE1-56B5-92F4FDDA699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324100" y="758952"/>
            <a:ext cx="7543800" cy="5029200"/>
          </a:xfrm>
          <a:custGeom>
            <a:avLst/>
            <a:gdLst>
              <a:gd name="connsiteX0" fmla="*/ 3567113 w 7543800"/>
              <a:gd name="connsiteY0" fmla="*/ 4869270 h 5029200"/>
              <a:gd name="connsiteX1" fmla="*/ 3567113 w 7543800"/>
              <a:gd name="connsiteY1" fmla="*/ 4957572 h 5029200"/>
              <a:gd name="connsiteX2" fmla="*/ 3976688 w 7543800"/>
              <a:gd name="connsiteY2" fmla="*/ 4957572 h 5029200"/>
              <a:gd name="connsiteX3" fmla="*/ 3976688 w 7543800"/>
              <a:gd name="connsiteY3" fmla="*/ 4869270 h 5029200"/>
              <a:gd name="connsiteX4" fmla="*/ 0 w 7543800"/>
              <a:gd name="connsiteY4" fmla="*/ 0 h 5029200"/>
              <a:gd name="connsiteX5" fmla="*/ 7543800 w 7543800"/>
              <a:gd name="connsiteY5" fmla="*/ 0 h 5029200"/>
              <a:gd name="connsiteX6" fmla="*/ 7543800 w 7543800"/>
              <a:gd name="connsiteY6" fmla="*/ 5029200 h 5029200"/>
              <a:gd name="connsiteX7" fmla="*/ 0 w 7543800"/>
              <a:gd name="connsiteY7" fmla="*/ 5029200 h 502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543800" h="5029200">
                <a:moveTo>
                  <a:pt x="3567113" y="4869270"/>
                </a:moveTo>
                <a:lnTo>
                  <a:pt x="3567113" y="4957572"/>
                </a:lnTo>
                <a:lnTo>
                  <a:pt x="3976688" y="4957572"/>
                </a:lnTo>
                <a:lnTo>
                  <a:pt x="3976688" y="4869270"/>
                </a:lnTo>
                <a:close/>
                <a:moveTo>
                  <a:pt x="0" y="0"/>
                </a:moveTo>
                <a:lnTo>
                  <a:pt x="7543800" y="0"/>
                </a:lnTo>
                <a:lnTo>
                  <a:pt x="7543800" y="5029200"/>
                </a:lnTo>
                <a:lnTo>
                  <a:pt x="0" y="50292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42398E06-9E0E-BC81-DEB5-1DB2F8635C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08960"/>
            <a:ext cx="10515600" cy="640080"/>
          </a:xfrm>
        </p:spPr>
        <p:txBody>
          <a:bodyPr anchor="ctr"/>
          <a:lstStyle>
            <a:lvl1pPr algn="ctr">
              <a:defRPr sz="6000" spc="3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9F70834-CB8D-A95B-D859-6E5B4C6B4F78}"/>
              </a:ext>
            </a:extLst>
          </p:cNvPr>
          <p:cNvSpPr/>
          <p:nvPr userDrawn="1"/>
        </p:nvSpPr>
        <p:spPr>
          <a:xfrm>
            <a:off x="5891213" y="5628222"/>
            <a:ext cx="409575" cy="883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06911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icture Placeholder 37">
            <a:extLst>
              <a:ext uri="{FF2B5EF4-FFF2-40B4-BE49-F238E27FC236}">
                <a16:creationId xmlns:a16="http://schemas.microsoft.com/office/drawing/2014/main" id="{7068A9B7-F56A-44B7-D61E-66289C79F1C3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0" y="5175504"/>
            <a:ext cx="12188952" cy="1682496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83ED19-9B5E-8852-24D6-62401816C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5088" y="609600"/>
            <a:ext cx="10021824" cy="1252728"/>
          </a:xfrm>
        </p:spPr>
        <p:txBody>
          <a:bodyPr/>
          <a:lstStyle>
            <a:lvl1pPr algn="ctr">
              <a:lnSpc>
                <a:spcPts val="576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07A8A0-5009-A086-A6AE-542CA46848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5DF2D63-3FF5-D547-96B9-BE9CCD1ABA5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746F73-AB2D-A55B-67FD-85A2F20D50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AA3DDCC3-9231-434E-A1D1-8A078DE7BF1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98448" y="2441448"/>
            <a:ext cx="1280160" cy="758952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970A1046-F88C-E11E-0E2E-A7F3AEDB3A2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98448" y="3730752"/>
            <a:ext cx="1280160" cy="1143000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ts val="1580"/>
              </a:lnSpc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BF27FC0A-1C34-6BFF-806A-6911C16F218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383280" y="2441448"/>
            <a:ext cx="1280160" cy="758952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EF94CC5A-0B90-D0D3-CF42-2A9B8633172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383280" y="3730752"/>
            <a:ext cx="1280160" cy="1143000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ts val="1580"/>
              </a:lnSpc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8E685B28-FC51-9FE8-2F7E-C8255BD7594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468112" y="2441448"/>
            <a:ext cx="1280160" cy="758952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472F1E6-DAE5-AE6D-F688-575FC243CD0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468112" y="3730752"/>
            <a:ext cx="1280160" cy="1143000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ts val="1580"/>
              </a:lnSpc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7138E486-F729-AEC8-0C2D-44FA21EDC61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52944" y="2441448"/>
            <a:ext cx="1280160" cy="758952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0F182FA8-4DA0-527F-89C3-96D9A996F2C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552944" y="3730752"/>
            <a:ext cx="1280160" cy="1143000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ts val="1580"/>
              </a:lnSpc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F42A71B-2F05-7F67-85C0-0C5AA947983D}"/>
              </a:ext>
            </a:extLst>
          </p:cNvPr>
          <p:cNvCxnSpPr>
            <a:cxnSpLocks/>
          </p:cNvCxnSpPr>
          <p:nvPr userDrawn="1"/>
        </p:nvCxnSpPr>
        <p:spPr>
          <a:xfrm>
            <a:off x="3383280" y="3438144"/>
            <a:ext cx="22860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BC25395-CA95-6040-8ED6-C7D8A2E16C49}"/>
              </a:ext>
            </a:extLst>
          </p:cNvPr>
          <p:cNvCxnSpPr>
            <a:cxnSpLocks/>
          </p:cNvCxnSpPr>
          <p:nvPr userDrawn="1"/>
        </p:nvCxnSpPr>
        <p:spPr>
          <a:xfrm>
            <a:off x="9637776" y="3438144"/>
            <a:ext cx="22860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E2F589B-649A-57C2-1D3E-79FDFF84BADB}"/>
              </a:ext>
            </a:extLst>
          </p:cNvPr>
          <p:cNvCxnSpPr>
            <a:cxnSpLocks/>
          </p:cNvCxnSpPr>
          <p:nvPr userDrawn="1"/>
        </p:nvCxnSpPr>
        <p:spPr>
          <a:xfrm>
            <a:off x="7552944" y="3438144"/>
            <a:ext cx="22860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1F3728F-0FBF-5AD2-357E-FFCFFBF7687E}"/>
              </a:ext>
            </a:extLst>
          </p:cNvPr>
          <p:cNvCxnSpPr>
            <a:cxnSpLocks/>
          </p:cNvCxnSpPr>
          <p:nvPr userDrawn="1"/>
        </p:nvCxnSpPr>
        <p:spPr>
          <a:xfrm>
            <a:off x="5468112" y="3438144"/>
            <a:ext cx="22860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 Placeholder 13">
            <a:extLst>
              <a:ext uri="{FF2B5EF4-FFF2-40B4-BE49-F238E27FC236}">
                <a16:creationId xmlns:a16="http://schemas.microsoft.com/office/drawing/2014/main" id="{1025D334-8990-1960-8865-C877ECC47E6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637776" y="2441448"/>
            <a:ext cx="1280160" cy="758952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3">
            <a:extLst>
              <a:ext uri="{FF2B5EF4-FFF2-40B4-BE49-F238E27FC236}">
                <a16:creationId xmlns:a16="http://schemas.microsoft.com/office/drawing/2014/main" id="{7F491CA2-1A10-E7DB-4203-DC7E9E48CCF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9637776" y="3730752"/>
            <a:ext cx="1280160" cy="1143000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ts val="1580"/>
              </a:lnSpc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A9AA302-5107-FDE7-557C-3305A9A7DEC2}"/>
              </a:ext>
            </a:extLst>
          </p:cNvPr>
          <p:cNvCxnSpPr>
            <a:cxnSpLocks/>
          </p:cNvCxnSpPr>
          <p:nvPr userDrawn="1"/>
        </p:nvCxnSpPr>
        <p:spPr>
          <a:xfrm>
            <a:off x="1298448" y="3438144"/>
            <a:ext cx="22860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41061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icture Placeholder 37">
            <a:extLst>
              <a:ext uri="{FF2B5EF4-FFF2-40B4-BE49-F238E27FC236}">
                <a16:creationId xmlns:a16="http://schemas.microsoft.com/office/drawing/2014/main" id="{7068A9B7-F56A-44B7-D61E-66289C79F1C3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0" y="0"/>
            <a:ext cx="12188952" cy="1682496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83ED19-9B5E-8852-24D6-62401816C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8448" y="5221224"/>
            <a:ext cx="3621024" cy="621792"/>
          </a:xfrm>
        </p:spPr>
        <p:txBody>
          <a:bodyPr/>
          <a:lstStyle>
            <a:lvl1pPr algn="l">
              <a:lnSpc>
                <a:spcPts val="576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07A8A0-5009-A086-A6AE-542CA46848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75DF2D63-3FF5-D547-96B9-BE9CCD1ABA5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746F73-AB2D-A55B-67FD-85A2F20D50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AA3DDCC3-9231-434E-A1D1-8A078DE7BF1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98448" y="3351784"/>
            <a:ext cx="1620520" cy="411476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BF27FC0A-1C34-6BFF-806A-6911C16F218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300984" y="3351784"/>
            <a:ext cx="1620520" cy="411476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8E685B28-FC51-9FE8-2F7E-C8255BD7594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312664" y="3351784"/>
            <a:ext cx="1620520" cy="411476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7138E486-F729-AEC8-0C2D-44FA21EDC61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315200" y="3351784"/>
            <a:ext cx="1620520" cy="411476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13">
            <a:extLst>
              <a:ext uri="{FF2B5EF4-FFF2-40B4-BE49-F238E27FC236}">
                <a16:creationId xmlns:a16="http://schemas.microsoft.com/office/drawing/2014/main" id="{1025D334-8990-1960-8865-C877ECC47E6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321800" y="3351784"/>
            <a:ext cx="1620520" cy="411476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3769F54-E10C-40C4-5EFF-E8A9CA520AEC}"/>
              </a:ext>
            </a:extLst>
          </p:cNvPr>
          <p:cNvCxnSpPr>
            <a:cxnSpLocks/>
          </p:cNvCxnSpPr>
          <p:nvPr userDrawn="1"/>
        </p:nvCxnSpPr>
        <p:spPr>
          <a:xfrm>
            <a:off x="1298448" y="6111876"/>
            <a:ext cx="41148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6E7B1EF-9D07-1E66-7467-93C9AE48BD85}"/>
              </a:ext>
            </a:extLst>
          </p:cNvPr>
          <p:cNvCxnSpPr>
            <a:cxnSpLocks/>
          </p:cNvCxnSpPr>
          <p:nvPr userDrawn="1"/>
        </p:nvCxnSpPr>
        <p:spPr>
          <a:xfrm flipH="1">
            <a:off x="1219200" y="2871216"/>
            <a:ext cx="9595104" cy="0"/>
          </a:xfrm>
          <a:prstGeom prst="line">
            <a:avLst/>
          </a:prstGeom>
          <a:ln w="12700" cap="flat" cmpd="sng" algn="ctr">
            <a:solidFill>
              <a:schemeClr val="accent1"/>
            </a:solidFill>
            <a:prstDash val="solid"/>
            <a:round/>
            <a:headEnd type="triangl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970A1046-F88C-E11E-0E2E-A7F3AEDB3A2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98448" y="3803904"/>
            <a:ext cx="1620520" cy="1143000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ts val="1580"/>
              </a:lnSpc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EF94CC5A-0B90-D0D3-CF42-2A9B8633172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300984" y="3803904"/>
            <a:ext cx="1620520" cy="1143000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ts val="1580"/>
              </a:lnSpc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472F1E6-DAE5-AE6D-F688-575FC243CD0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312664" y="3803904"/>
            <a:ext cx="1620520" cy="1143000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ts val="1580"/>
              </a:lnSpc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0F182FA8-4DA0-527F-89C3-96D9A996F2C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315200" y="3803904"/>
            <a:ext cx="1620520" cy="1143000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ts val="1580"/>
              </a:lnSpc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3">
            <a:extLst>
              <a:ext uri="{FF2B5EF4-FFF2-40B4-BE49-F238E27FC236}">
                <a16:creationId xmlns:a16="http://schemas.microsoft.com/office/drawing/2014/main" id="{7F491CA2-1A10-E7DB-4203-DC7E9E48CCF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9321800" y="3803904"/>
            <a:ext cx="1620520" cy="1143000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ts val="1580"/>
              </a:lnSpc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5476138-49FF-70BE-6359-0A511EFB243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300984" y="2638738"/>
            <a:ext cx="91440" cy="411480"/>
          </a:xfrm>
          <a:solidFill>
            <a:schemeClr val="accent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46EFC43B-3F8D-6957-F343-F3D9C3E7A71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298448" y="2638738"/>
            <a:ext cx="91440" cy="411480"/>
          </a:xfrm>
          <a:solidFill>
            <a:schemeClr val="accent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D6007DD2-0F2E-6F92-8457-FC670750ED3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312664" y="2638738"/>
            <a:ext cx="91440" cy="411480"/>
          </a:xfrm>
          <a:solidFill>
            <a:schemeClr val="accent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06C5667F-C463-51B6-B8D6-F757BDB8AFC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315200" y="2638738"/>
            <a:ext cx="91440" cy="411480"/>
          </a:xfrm>
          <a:solidFill>
            <a:schemeClr val="accent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0FF09CBB-BD48-E8E5-EECF-B6CBC36B236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321800" y="2638738"/>
            <a:ext cx="91440" cy="411480"/>
          </a:xfrm>
          <a:solidFill>
            <a:schemeClr val="accent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333783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1A881D2A-2C75-8B2A-DA41-F42ABBA59AA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656832" cy="6858000"/>
          </a:xfrm>
          <a:custGeom>
            <a:avLst/>
            <a:gdLst>
              <a:gd name="connsiteX0" fmla="*/ 1295400 w 6656832"/>
              <a:gd name="connsiteY0" fmla="*/ 1492377 h 6858000"/>
              <a:gd name="connsiteX1" fmla="*/ 1295400 w 6656832"/>
              <a:gd name="connsiteY1" fmla="*/ 1580679 h 6858000"/>
              <a:gd name="connsiteX2" fmla="*/ 1704975 w 6656832"/>
              <a:gd name="connsiteY2" fmla="*/ 1580679 h 6858000"/>
              <a:gd name="connsiteX3" fmla="*/ 1704975 w 6656832"/>
              <a:gd name="connsiteY3" fmla="*/ 1492377 h 6858000"/>
              <a:gd name="connsiteX4" fmla="*/ 0 w 6656832"/>
              <a:gd name="connsiteY4" fmla="*/ 0 h 6858000"/>
              <a:gd name="connsiteX5" fmla="*/ 6656832 w 6656832"/>
              <a:gd name="connsiteY5" fmla="*/ 0 h 6858000"/>
              <a:gd name="connsiteX6" fmla="*/ 6656832 w 6656832"/>
              <a:gd name="connsiteY6" fmla="*/ 6858000 h 6858000"/>
              <a:gd name="connsiteX7" fmla="*/ 0 w 6656832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656832" h="6858000">
                <a:moveTo>
                  <a:pt x="1295400" y="1492377"/>
                </a:moveTo>
                <a:lnTo>
                  <a:pt x="1295400" y="1580679"/>
                </a:lnTo>
                <a:lnTo>
                  <a:pt x="1704975" y="1580679"/>
                </a:lnTo>
                <a:lnTo>
                  <a:pt x="1704975" y="1492377"/>
                </a:lnTo>
                <a:close/>
                <a:moveTo>
                  <a:pt x="0" y="0"/>
                </a:moveTo>
                <a:lnTo>
                  <a:pt x="6656832" y="0"/>
                </a:lnTo>
                <a:lnTo>
                  <a:pt x="6656832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8448" y="609600"/>
            <a:ext cx="6656832" cy="530352"/>
          </a:xfrm>
        </p:spPr>
        <p:txBody>
          <a:bodyPr anchor="t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CCA7A15A-B484-E46E-FF4D-179F31F177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8448" y="2209800"/>
            <a:ext cx="4495744" cy="4648200"/>
          </a:xfrm>
          <a:custGeom>
            <a:avLst/>
            <a:gdLst>
              <a:gd name="connsiteX0" fmla="*/ 0 w 4495744"/>
              <a:gd name="connsiteY0" fmla="*/ 0 h 4648200"/>
              <a:gd name="connsiteX1" fmla="*/ 4495744 w 4495744"/>
              <a:gd name="connsiteY1" fmla="*/ 0 h 4648200"/>
              <a:gd name="connsiteX2" fmla="*/ 4495744 w 4495744"/>
              <a:gd name="connsiteY2" fmla="*/ 4648200 h 4648200"/>
              <a:gd name="connsiteX3" fmla="*/ 0 w 4495744"/>
              <a:gd name="connsiteY3" fmla="*/ 4648200 h 464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95744" h="4648200">
                <a:moveTo>
                  <a:pt x="0" y="0"/>
                </a:moveTo>
                <a:lnTo>
                  <a:pt x="4495744" y="0"/>
                </a:lnTo>
                <a:lnTo>
                  <a:pt x="4495744" y="4648200"/>
                </a:lnTo>
                <a:lnTo>
                  <a:pt x="0" y="464820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 lIns="310896" tIns="365760" rIns="274320" anchor="t">
            <a:noAutofit/>
          </a:bodyPr>
          <a:lstStyle>
            <a:lvl1pPr marL="0" indent="0">
              <a:lnSpc>
                <a:spcPts val="2400"/>
              </a:lnSpc>
              <a:buNone/>
              <a:defRPr sz="2000" b="0" i="0" cap="all" spc="200" baseline="0">
                <a:latin typeface="+mj-lt"/>
                <a:cs typeface="Posterama" panose="020B0504020200020000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618488" y="3630168"/>
            <a:ext cx="3886200" cy="2514600"/>
          </a:xfrm>
        </p:spPr>
        <p:txBody>
          <a:bodyPr/>
          <a:lstStyle>
            <a:lvl1pPr marL="0" indent="0">
              <a:buNone/>
              <a:defRPr sz="1400"/>
            </a:lvl1pPr>
            <a:lvl2pPr marL="228600">
              <a:defRPr sz="1400"/>
            </a:lvl2pPr>
            <a:lvl3pPr marL="457200">
              <a:defRPr sz="1400"/>
            </a:lvl3pPr>
            <a:lvl4pPr marL="685800">
              <a:defRPr sz="1400"/>
            </a:lvl4pPr>
            <a:lvl5pPr marL="1143000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A123542D-139D-45CC-7853-FE3702B4BB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05600" y="2209800"/>
            <a:ext cx="4495744" cy="4648200"/>
          </a:xfrm>
          <a:custGeom>
            <a:avLst/>
            <a:gdLst>
              <a:gd name="connsiteX0" fmla="*/ 0 w 4495744"/>
              <a:gd name="connsiteY0" fmla="*/ 0 h 4648200"/>
              <a:gd name="connsiteX1" fmla="*/ 4495744 w 4495744"/>
              <a:gd name="connsiteY1" fmla="*/ 0 h 4648200"/>
              <a:gd name="connsiteX2" fmla="*/ 4495744 w 4495744"/>
              <a:gd name="connsiteY2" fmla="*/ 4648200 h 4648200"/>
              <a:gd name="connsiteX3" fmla="*/ 0 w 4495744"/>
              <a:gd name="connsiteY3" fmla="*/ 4648200 h 464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95744" h="4648200">
                <a:moveTo>
                  <a:pt x="0" y="0"/>
                </a:moveTo>
                <a:lnTo>
                  <a:pt x="4495744" y="0"/>
                </a:lnTo>
                <a:lnTo>
                  <a:pt x="4495744" y="4648200"/>
                </a:lnTo>
                <a:lnTo>
                  <a:pt x="0" y="464820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 lIns="310896" tIns="365760" rIns="274320" anchor="t" anchorCtr="0">
            <a:noAutofit/>
          </a:bodyPr>
          <a:lstStyle>
            <a:lvl1pPr marL="0" indent="0">
              <a:lnSpc>
                <a:spcPts val="2400"/>
              </a:lnSpc>
              <a:buNone/>
              <a:defRPr sz="2000" b="0" i="0" cap="all" spc="200" baseline="0">
                <a:latin typeface="+mj-lt"/>
                <a:cs typeface="Posterama" panose="020B0504020200020000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E342EE-68BB-484D-98C3-48A7847549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013448" y="3630168"/>
            <a:ext cx="3886200" cy="2514600"/>
          </a:xfrm>
        </p:spPr>
        <p:txBody>
          <a:bodyPr/>
          <a:lstStyle>
            <a:lvl1pPr marL="0" indent="0">
              <a:buNone/>
              <a:defRPr sz="1400"/>
            </a:lvl1pPr>
            <a:lvl2pPr marL="228600">
              <a:defRPr sz="1400"/>
            </a:lvl2pPr>
            <a:lvl3pPr marL="457200">
              <a:defRPr sz="1400"/>
            </a:lvl3pPr>
            <a:lvl4pPr marL="685800">
              <a:defRPr sz="1400"/>
            </a:lvl4pPr>
            <a:lvl5pPr marL="1143000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659A9D2-C6ED-A99E-6041-56B56884180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71F094C-919A-3E78-DE58-27C2B997C94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5896335-CC4F-4D72-23F0-F7FBFA640021}"/>
              </a:ext>
            </a:extLst>
          </p:cNvPr>
          <p:cNvSpPr/>
          <p:nvPr userDrawn="1"/>
        </p:nvSpPr>
        <p:spPr>
          <a:xfrm>
            <a:off x="1295400" y="1492377"/>
            <a:ext cx="409575" cy="883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24600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zon x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B9EF4E7-F4EF-FFCD-9B0C-961E519F6DDD}"/>
              </a:ext>
            </a:extLst>
          </p:cNvPr>
          <p:cNvSpPr/>
          <p:nvPr userDrawn="1"/>
        </p:nvSpPr>
        <p:spPr>
          <a:xfrm>
            <a:off x="5791200" y="0"/>
            <a:ext cx="6400800" cy="6858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8448" y="4014216"/>
            <a:ext cx="4160520" cy="1828800"/>
          </a:xfrm>
        </p:spPr>
        <p:txBody>
          <a:bodyPr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CCA7A15A-B484-E46E-FF4D-179F31F177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98080" y="621792"/>
            <a:ext cx="4114800" cy="347472"/>
          </a:xfrm>
          <a:custGeom>
            <a:avLst/>
            <a:gdLst>
              <a:gd name="connsiteX0" fmla="*/ 0 w 4495744"/>
              <a:gd name="connsiteY0" fmla="*/ 0 h 4648200"/>
              <a:gd name="connsiteX1" fmla="*/ 4495744 w 4495744"/>
              <a:gd name="connsiteY1" fmla="*/ 0 h 4648200"/>
              <a:gd name="connsiteX2" fmla="*/ 4495744 w 4495744"/>
              <a:gd name="connsiteY2" fmla="*/ 4648200 h 4648200"/>
              <a:gd name="connsiteX3" fmla="*/ 0 w 4495744"/>
              <a:gd name="connsiteY3" fmla="*/ 4648200 h 464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95744" h="4648200">
                <a:moveTo>
                  <a:pt x="0" y="0"/>
                </a:moveTo>
                <a:lnTo>
                  <a:pt x="4495744" y="0"/>
                </a:lnTo>
                <a:lnTo>
                  <a:pt x="4495744" y="4648200"/>
                </a:lnTo>
                <a:lnTo>
                  <a:pt x="0" y="4648200"/>
                </a:lnTo>
                <a:close/>
              </a:path>
            </a:pathLst>
          </a:custGeom>
          <a:noFill/>
        </p:spPr>
        <p:txBody>
          <a:bodyPr wrap="square" lIns="0" tIns="0" rIns="0" anchor="b">
            <a:noAutofit/>
          </a:bodyPr>
          <a:lstStyle>
            <a:lvl1pPr marL="0" indent="0">
              <a:lnSpc>
                <a:spcPts val="1720"/>
              </a:lnSpc>
              <a:buNone/>
              <a:defRPr sz="2000" b="0" i="0" cap="all" spc="200" baseline="0">
                <a:latin typeface="+mj-lt"/>
                <a:cs typeface="Posterama" panose="020B0504020200020000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498080" y="1069848"/>
            <a:ext cx="3886200" cy="1527048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400"/>
            </a:lvl1pPr>
            <a:lvl2pPr marL="228600">
              <a:lnSpc>
                <a:spcPct val="100000"/>
              </a:lnSpc>
              <a:defRPr sz="1400"/>
            </a:lvl2pPr>
            <a:lvl3pPr marL="457200">
              <a:lnSpc>
                <a:spcPct val="100000"/>
              </a:lnSpc>
              <a:defRPr sz="1400"/>
            </a:lvl3pPr>
            <a:lvl4pPr marL="685800">
              <a:lnSpc>
                <a:spcPct val="100000"/>
              </a:lnSpc>
              <a:defRPr sz="1400"/>
            </a:lvl4pPr>
            <a:lvl5pPr marL="1143000">
              <a:lnSpc>
                <a:spcPct val="100000"/>
              </a:lnSpc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A123542D-139D-45CC-7853-FE3702B4BB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498080" y="3172968"/>
            <a:ext cx="4114800" cy="347472"/>
          </a:xfrm>
          <a:custGeom>
            <a:avLst/>
            <a:gdLst>
              <a:gd name="connsiteX0" fmla="*/ 0 w 4495744"/>
              <a:gd name="connsiteY0" fmla="*/ 0 h 4648200"/>
              <a:gd name="connsiteX1" fmla="*/ 4495744 w 4495744"/>
              <a:gd name="connsiteY1" fmla="*/ 0 h 4648200"/>
              <a:gd name="connsiteX2" fmla="*/ 4495744 w 4495744"/>
              <a:gd name="connsiteY2" fmla="*/ 4648200 h 4648200"/>
              <a:gd name="connsiteX3" fmla="*/ 0 w 4495744"/>
              <a:gd name="connsiteY3" fmla="*/ 4648200 h 464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95744" h="4648200">
                <a:moveTo>
                  <a:pt x="0" y="0"/>
                </a:moveTo>
                <a:lnTo>
                  <a:pt x="4495744" y="0"/>
                </a:lnTo>
                <a:lnTo>
                  <a:pt x="4495744" y="4648200"/>
                </a:lnTo>
                <a:lnTo>
                  <a:pt x="0" y="4648200"/>
                </a:lnTo>
                <a:close/>
              </a:path>
            </a:pathLst>
          </a:custGeom>
          <a:noFill/>
        </p:spPr>
        <p:txBody>
          <a:bodyPr wrap="square" lIns="0" tIns="0" rIns="0" anchor="b" anchorCtr="0">
            <a:noAutofit/>
          </a:bodyPr>
          <a:lstStyle>
            <a:lvl1pPr marL="0" indent="0">
              <a:lnSpc>
                <a:spcPts val="1720"/>
              </a:lnSpc>
              <a:buNone/>
              <a:defRPr sz="2000" b="0" i="0" cap="all" spc="200" baseline="0">
                <a:latin typeface="+mj-lt"/>
                <a:cs typeface="Posterama" panose="020B0504020200020000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E342EE-68BB-484D-98C3-48A7847549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98080" y="3621024"/>
            <a:ext cx="3886200" cy="1179576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400"/>
            </a:lvl1pPr>
            <a:lvl2pPr marL="228600">
              <a:lnSpc>
                <a:spcPct val="100000"/>
              </a:lnSpc>
              <a:defRPr sz="1400"/>
            </a:lvl2pPr>
            <a:lvl3pPr marL="457200">
              <a:lnSpc>
                <a:spcPct val="100000"/>
              </a:lnSpc>
              <a:defRPr sz="1400"/>
            </a:lvl3pPr>
            <a:lvl4pPr marL="685800">
              <a:lnSpc>
                <a:spcPct val="100000"/>
              </a:lnSpc>
              <a:defRPr sz="1400"/>
            </a:lvl4pPr>
            <a:lvl5pPr marL="1143000">
              <a:lnSpc>
                <a:spcPct val="100000"/>
              </a:lnSpc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659A9D2-C6ED-A99E-6041-56B56884180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71F094C-919A-3E78-DE58-27C2B997C94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AD6DBECB-0E53-C186-A485-96A8FC1252C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298448" y="612648"/>
            <a:ext cx="3200400" cy="3200400"/>
          </a:xfrm>
          <a:prstGeom prst="ellipse">
            <a:avLst/>
          </a:prstGeom>
          <a:noFill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ext Placeholder 20">
            <a:extLst>
              <a:ext uri="{FF2B5EF4-FFF2-40B4-BE49-F238E27FC236}">
                <a16:creationId xmlns:a16="http://schemas.microsoft.com/office/drawing/2014/main" id="{F0B28D44-29B3-3396-973D-82E36116125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498080" y="5129784"/>
            <a:ext cx="4114800" cy="347472"/>
          </a:xfrm>
          <a:custGeom>
            <a:avLst/>
            <a:gdLst>
              <a:gd name="connsiteX0" fmla="*/ 0 w 4495744"/>
              <a:gd name="connsiteY0" fmla="*/ 0 h 4648200"/>
              <a:gd name="connsiteX1" fmla="*/ 4495744 w 4495744"/>
              <a:gd name="connsiteY1" fmla="*/ 0 h 4648200"/>
              <a:gd name="connsiteX2" fmla="*/ 4495744 w 4495744"/>
              <a:gd name="connsiteY2" fmla="*/ 4648200 h 4648200"/>
              <a:gd name="connsiteX3" fmla="*/ 0 w 4495744"/>
              <a:gd name="connsiteY3" fmla="*/ 4648200 h 464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95744" h="4648200">
                <a:moveTo>
                  <a:pt x="0" y="0"/>
                </a:moveTo>
                <a:lnTo>
                  <a:pt x="4495744" y="0"/>
                </a:lnTo>
                <a:lnTo>
                  <a:pt x="4495744" y="4648200"/>
                </a:lnTo>
                <a:lnTo>
                  <a:pt x="0" y="4648200"/>
                </a:lnTo>
                <a:close/>
              </a:path>
            </a:pathLst>
          </a:custGeom>
          <a:noFill/>
        </p:spPr>
        <p:txBody>
          <a:bodyPr wrap="square" lIns="0" tIns="0" rIns="0" anchor="b" anchorCtr="0">
            <a:noAutofit/>
          </a:bodyPr>
          <a:lstStyle>
            <a:lvl1pPr marL="0" indent="0">
              <a:lnSpc>
                <a:spcPts val="1720"/>
              </a:lnSpc>
              <a:buNone/>
              <a:defRPr sz="2000" b="0" i="0" cap="all" spc="200" baseline="0">
                <a:latin typeface="+mj-lt"/>
                <a:cs typeface="Posterama" panose="020B0504020200020000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C06156AC-1153-3958-CFE6-6CDCC21C38A9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7498080" y="5568696"/>
            <a:ext cx="3886200" cy="905256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400"/>
            </a:lvl1pPr>
            <a:lvl2pPr marL="228600">
              <a:lnSpc>
                <a:spcPct val="100000"/>
              </a:lnSpc>
              <a:defRPr sz="1400"/>
            </a:lvl2pPr>
            <a:lvl3pPr marL="457200">
              <a:lnSpc>
                <a:spcPct val="100000"/>
              </a:lnSpc>
              <a:defRPr sz="1400"/>
            </a:lvl3pPr>
            <a:lvl4pPr marL="685800">
              <a:lnSpc>
                <a:spcPct val="100000"/>
              </a:lnSpc>
              <a:defRPr sz="1400"/>
            </a:lvl4pPr>
            <a:lvl5pPr marL="1143000">
              <a:lnSpc>
                <a:spcPct val="100000"/>
              </a:lnSpc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4CE90CA-176B-1E45-FECF-0290B1DCF55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245352" y="704088"/>
            <a:ext cx="914400" cy="91440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10">
            <a:extLst>
              <a:ext uri="{FF2B5EF4-FFF2-40B4-BE49-F238E27FC236}">
                <a16:creationId xmlns:a16="http://schemas.microsoft.com/office/drawing/2014/main" id="{365BC287-99EE-D6FA-48B9-1E6FFE9357E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45352" y="3273552"/>
            <a:ext cx="914400" cy="91440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Placeholder 10">
            <a:extLst>
              <a:ext uri="{FF2B5EF4-FFF2-40B4-BE49-F238E27FC236}">
                <a16:creationId xmlns:a16="http://schemas.microsoft.com/office/drawing/2014/main" id="{ECE7A377-A1E6-77DF-79F9-F251BD75774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245352" y="5166360"/>
            <a:ext cx="914400" cy="91440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2D976B1-BEF2-CB69-E97E-A6DAD1F04689}"/>
              </a:ext>
            </a:extLst>
          </p:cNvPr>
          <p:cNvCxnSpPr>
            <a:cxnSpLocks/>
          </p:cNvCxnSpPr>
          <p:nvPr userDrawn="1"/>
        </p:nvCxnSpPr>
        <p:spPr>
          <a:xfrm>
            <a:off x="1298448" y="6111876"/>
            <a:ext cx="41148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31164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9358819-7D9B-11CB-DBC5-CC8BC5C076D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EB2EEB-FE70-98B2-9437-0E1E91F929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FAA902D-BDC9-E5AF-D40D-7B8DE616EBE0}"/>
              </a:ext>
            </a:extLst>
          </p:cNvPr>
          <p:cNvCxnSpPr>
            <a:cxnSpLocks/>
          </p:cNvCxnSpPr>
          <p:nvPr userDrawn="1"/>
        </p:nvCxnSpPr>
        <p:spPr>
          <a:xfrm>
            <a:off x="5890260" y="1536192"/>
            <a:ext cx="41148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2A4017E-4CAA-8499-38AE-3A3306A7EB2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834640" y="2057400"/>
            <a:ext cx="6519672" cy="2971800"/>
          </a:xfrm>
          <a:solidFill>
            <a:schemeClr val="accent4"/>
          </a:solidFill>
        </p:spPr>
        <p:txBody>
          <a:bodyPr lIns="576072" tIns="228600" rIns="576072" bIns="228600" anchor="ctr"/>
          <a:lstStyle>
            <a:lvl1pPr marL="0" indent="0" algn="ctr">
              <a:lnSpc>
                <a:spcPts val="2460"/>
              </a:lnSpc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E9103CB5-F9EF-D6DA-A5D4-DCCAEBEBE61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71216" y="5330952"/>
            <a:ext cx="6519672" cy="1527048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17F00C-8F19-CB9F-D5BF-9A5F4C77E2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6324" y="609600"/>
            <a:ext cx="3959352" cy="530352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66269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8C402F40-958A-D2BF-629C-39B659EC95D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1"/>
            <a:ext cx="12191999" cy="6858000"/>
          </a:xfrm>
          <a:custGeom>
            <a:avLst/>
            <a:gdLst>
              <a:gd name="connsiteX0" fmla="*/ 5890261 w 12191999"/>
              <a:gd name="connsiteY0" fmla="*/ 4496651 h 6858000"/>
              <a:gd name="connsiteX1" fmla="*/ 5890261 w 12191999"/>
              <a:gd name="connsiteY1" fmla="*/ 4584953 h 6858000"/>
              <a:gd name="connsiteX2" fmla="*/ 6299835 w 12191999"/>
              <a:gd name="connsiteY2" fmla="*/ 4584953 h 6858000"/>
              <a:gd name="connsiteX3" fmla="*/ 6299835 w 12191999"/>
              <a:gd name="connsiteY3" fmla="*/ 4496651 h 6858000"/>
              <a:gd name="connsiteX4" fmla="*/ 0 w 12191999"/>
              <a:gd name="connsiteY4" fmla="*/ 0 h 6858000"/>
              <a:gd name="connsiteX5" fmla="*/ 12191999 w 12191999"/>
              <a:gd name="connsiteY5" fmla="*/ 0 h 6858000"/>
              <a:gd name="connsiteX6" fmla="*/ 12191999 w 12191999"/>
              <a:gd name="connsiteY6" fmla="*/ 6858000 h 6858000"/>
              <a:gd name="connsiteX7" fmla="*/ 0 w 12191999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6858000">
                <a:moveTo>
                  <a:pt x="5890261" y="4496651"/>
                </a:moveTo>
                <a:lnTo>
                  <a:pt x="5890261" y="4584953"/>
                </a:lnTo>
                <a:lnTo>
                  <a:pt x="6299835" y="4584953"/>
                </a:lnTo>
                <a:lnTo>
                  <a:pt x="6299835" y="4496651"/>
                </a:lnTo>
                <a:close/>
                <a:moveTo>
                  <a:pt x="0" y="0"/>
                </a:moveTo>
                <a:lnTo>
                  <a:pt x="12191999" y="0"/>
                </a:lnTo>
                <a:lnTo>
                  <a:pt x="12191999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ABAFD431-F46D-3701-6A51-738ADAF3A5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5715" y="1485302"/>
            <a:ext cx="9120570" cy="3887396"/>
          </a:xfrm>
          <a:custGeom>
            <a:avLst/>
            <a:gdLst>
              <a:gd name="connsiteX0" fmla="*/ 4354545 w 9120570"/>
              <a:gd name="connsiteY0" fmla="*/ 3011350 h 3887396"/>
              <a:gd name="connsiteX1" fmla="*/ 4354545 w 9120570"/>
              <a:gd name="connsiteY1" fmla="*/ 3099652 h 3887396"/>
              <a:gd name="connsiteX2" fmla="*/ 4764120 w 9120570"/>
              <a:gd name="connsiteY2" fmla="*/ 3099652 h 3887396"/>
              <a:gd name="connsiteX3" fmla="*/ 4764120 w 9120570"/>
              <a:gd name="connsiteY3" fmla="*/ 3011350 h 3887396"/>
              <a:gd name="connsiteX4" fmla="*/ 0 w 9120570"/>
              <a:gd name="connsiteY4" fmla="*/ 0 h 3887396"/>
              <a:gd name="connsiteX5" fmla="*/ 9120570 w 9120570"/>
              <a:gd name="connsiteY5" fmla="*/ 0 h 3887396"/>
              <a:gd name="connsiteX6" fmla="*/ 9120570 w 9120570"/>
              <a:gd name="connsiteY6" fmla="*/ 3887396 h 3887396"/>
              <a:gd name="connsiteX7" fmla="*/ 0 w 9120570"/>
              <a:gd name="connsiteY7" fmla="*/ 3887396 h 3887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20570" h="3887396">
                <a:moveTo>
                  <a:pt x="4354545" y="3011350"/>
                </a:moveTo>
                <a:lnTo>
                  <a:pt x="4354545" y="3099652"/>
                </a:lnTo>
                <a:lnTo>
                  <a:pt x="4764120" y="3099652"/>
                </a:lnTo>
                <a:lnTo>
                  <a:pt x="4764120" y="3011350"/>
                </a:lnTo>
                <a:close/>
                <a:moveTo>
                  <a:pt x="0" y="0"/>
                </a:moveTo>
                <a:lnTo>
                  <a:pt x="9120570" y="0"/>
                </a:lnTo>
                <a:lnTo>
                  <a:pt x="9120570" y="3887396"/>
                </a:lnTo>
                <a:lnTo>
                  <a:pt x="0" y="3887396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 bIns="1097280" anchor="b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CAFD788D-D699-2BA7-3637-AA3B48C0908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953000" y="612648"/>
            <a:ext cx="2286000" cy="22860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7808A0C0-A02B-D1C7-6DE5-CA25624AD09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572768" y="5751576"/>
            <a:ext cx="9116568" cy="722376"/>
          </a:xfrm>
        </p:spPr>
        <p:txBody>
          <a:bodyPr anchor="ctr"/>
          <a:lstStyle>
            <a:lvl1pPr marL="0" indent="0" algn="ctr">
              <a:buNone/>
              <a:defRPr sz="2000" cap="all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69017C4-5BB0-DF6F-781B-FB81A3A5D977}"/>
              </a:ext>
            </a:extLst>
          </p:cNvPr>
          <p:cNvSpPr/>
          <p:nvPr userDrawn="1"/>
        </p:nvSpPr>
        <p:spPr>
          <a:xfrm>
            <a:off x="5890260" y="4496652"/>
            <a:ext cx="409575" cy="883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91105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4BC7BE-FECC-8573-D4F0-FA004B4A04F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4DB0707-D3A6-4BF0-3225-EC3851AD738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14769475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1AE946-135C-E4E8-BA60-64AB48B87F8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FD67329-9F30-BEB7-31E2-FECA7FD59B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8751072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BD6A3-F987-4FCC-A6EF-2EF0D33C0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844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3F06A0-63CE-4272-B90E-4F20296BFB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0684" y="987425"/>
            <a:ext cx="612470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467220-06E3-427A-B4D3-9B0030E09D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9844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183587-0236-046F-3B80-4D4EEA7A800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60C67779-9FAD-3FE4-5C67-7E5313C03B4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7992005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08F2A-1C19-4116-80DF-E24EDDF28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844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A489A7-7CA6-4CC9-B634-FCB2E102C6B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30684" y="993775"/>
            <a:ext cx="6124703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F5F80D-1DB9-4E0A-8F68-924FC1C9C3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9844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D70A4E-ED43-B5A1-F8FE-762E21A30A3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A4125545-56D8-5212-AA45-63F7C1DBF10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4351659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94B2501-78A9-E41B-7C2D-09F09ADDCB5E}"/>
              </a:ext>
            </a:extLst>
          </p:cNvPr>
          <p:cNvSpPr/>
          <p:nvPr userDrawn="1"/>
        </p:nvSpPr>
        <p:spPr>
          <a:xfrm>
            <a:off x="8610600" y="0"/>
            <a:ext cx="35814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BA0478E-A529-CF4E-CE5C-583ACA20D66C}"/>
              </a:ext>
            </a:extLst>
          </p:cNvPr>
          <p:cNvSpPr/>
          <p:nvPr userDrawn="1"/>
        </p:nvSpPr>
        <p:spPr>
          <a:xfrm>
            <a:off x="4462849" y="685800"/>
            <a:ext cx="7119551" cy="54864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1124712"/>
            <a:ext cx="3886200" cy="548640"/>
          </a:xfrm>
        </p:spPr>
        <p:txBody>
          <a:bodyPr/>
          <a:lstStyle>
            <a:lvl1pPr>
              <a:defRPr spc="3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2816352"/>
            <a:ext cx="3602736" cy="3364992"/>
          </a:xfrm>
        </p:spPr>
        <p:txBody>
          <a:bodyPr/>
          <a:lstStyle>
            <a:lvl1pPr marL="0" indent="0">
              <a:lnSpc>
                <a:spcPct val="150000"/>
              </a:lnSpc>
              <a:buNone/>
              <a:defRPr sz="2000" cap="all" spc="0" baseline="0"/>
            </a:lvl1pPr>
            <a:lvl2pPr marL="228600">
              <a:defRPr spc="0" baseline="0"/>
            </a:lvl2pPr>
            <a:lvl3pPr marL="457200">
              <a:defRPr spc="0" baseline="0"/>
            </a:lvl3pPr>
            <a:lvl4pPr marL="685800">
              <a:defRPr spc="0" baseline="0"/>
            </a:lvl4pPr>
            <a:lvl5pPr marL="1143000">
              <a:defRPr spc="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7F99EA-AB5F-24F3-D971-2B9BDE3B4F3C}"/>
              </a:ext>
            </a:extLst>
          </p:cNvPr>
          <p:cNvSpPr txBox="1"/>
          <p:nvPr userDrawn="1"/>
        </p:nvSpPr>
        <p:spPr>
          <a:xfrm>
            <a:off x="641838" y="554794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9BB099-33E8-8B24-7E54-70E7457A1C7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1E607086-83FC-E680-56CD-FD986ACF5B7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0AD0F96-99DE-C9D9-569E-AE6FC6307EA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946904" y="1188720"/>
            <a:ext cx="6638544" cy="4480560"/>
          </a:xfrm>
          <a:noFill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792E47F-4E2C-B4B2-51F0-43D9D15C5A60}"/>
              </a:ext>
            </a:extLst>
          </p:cNvPr>
          <p:cNvCxnSpPr>
            <a:cxnSpLocks/>
          </p:cNvCxnSpPr>
          <p:nvPr userDrawn="1"/>
        </p:nvCxnSpPr>
        <p:spPr>
          <a:xfrm>
            <a:off x="1295400" y="2057400"/>
            <a:ext cx="41148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68168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BA0478E-A529-CF4E-CE5C-583ACA20D66C}"/>
              </a:ext>
            </a:extLst>
          </p:cNvPr>
          <p:cNvSpPr/>
          <p:nvPr userDrawn="1"/>
        </p:nvSpPr>
        <p:spPr>
          <a:xfrm>
            <a:off x="3578352" y="0"/>
            <a:ext cx="8613648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9824" y="1124712"/>
            <a:ext cx="5760720" cy="548640"/>
          </a:xfrm>
        </p:spPr>
        <p:txBody>
          <a:bodyPr/>
          <a:lstStyle>
            <a:lvl1pPr>
              <a:defRPr spc="3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9824" y="2889504"/>
            <a:ext cx="5760720" cy="3319272"/>
          </a:xfrm>
        </p:spPr>
        <p:txBody>
          <a:bodyPr/>
          <a:lstStyle>
            <a:lvl1pPr marL="0" indent="0">
              <a:lnSpc>
                <a:spcPct val="150000"/>
              </a:lnSpc>
              <a:buNone/>
              <a:defRPr sz="2000" cap="none" spc="0" baseline="0"/>
            </a:lvl1pPr>
            <a:lvl2pPr marL="228600">
              <a:defRPr spc="0" baseline="0"/>
            </a:lvl2pPr>
            <a:lvl3pPr marL="457200">
              <a:defRPr spc="0" baseline="0"/>
            </a:lvl3pPr>
            <a:lvl4pPr marL="685800">
              <a:defRPr spc="0" baseline="0"/>
            </a:lvl4pPr>
            <a:lvl5pPr marL="1143000">
              <a:defRPr spc="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7F99EA-AB5F-24F3-D971-2B9BDE3B4F3C}"/>
              </a:ext>
            </a:extLst>
          </p:cNvPr>
          <p:cNvSpPr txBox="1"/>
          <p:nvPr userDrawn="1"/>
        </p:nvSpPr>
        <p:spPr>
          <a:xfrm>
            <a:off x="641838" y="554794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9BB099-33E8-8B24-7E54-70E7457A1C7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5DF2D63-3FF5-D547-96B9-BE9CCD1ABA5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1E607086-83FC-E680-56CD-FD986ACF5B7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0AD0F96-99DE-C9D9-569E-AE6FC6307EA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98448" y="1828800"/>
            <a:ext cx="3200400" cy="3200400"/>
          </a:xfrm>
          <a:prstGeom prst="ellipse">
            <a:avLst/>
          </a:prstGeom>
          <a:noFill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036BAAC-D89F-682D-12A3-1C31F92F0FAF}"/>
              </a:ext>
            </a:extLst>
          </p:cNvPr>
          <p:cNvCxnSpPr>
            <a:cxnSpLocks/>
          </p:cNvCxnSpPr>
          <p:nvPr userDrawn="1"/>
        </p:nvCxnSpPr>
        <p:spPr>
          <a:xfrm>
            <a:off x="649224" y="2667000"/>
            <a:ext cx="0" cy="31242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F877625-E710-6DF2-3E49-374C6DD8DBC0}"/>
              </a:ext>
            </a:extLst>
          </p:cNvPr>
          <p:cNvCxnSpPr>
            <a:cxnSpLocks/>
          </p:cNvCxnSpPr>
          <p:nvPr userDrawn="1"/>
        </p:nvCxnSpPr>
        <p:spPr>
          <a:xfrm>
            <a:off x="5447344" y="2057400"/>
            <a:ext cx="41148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7397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iton Hea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ED0AC02C-19A4-4754-CC96-34357DEFF55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527048" y="1481328"/>
            <a:ext cx="9144000" cy="3886200"/>
          </a:xfrm>
          <a:custGeom>
            <a:avLst/>
            <a:gdLst>
              <a:gd name="connsiteX0" fmla="*/ 6521576 w 9144000"/>
              <a:gd name="connsiteY0" fmla="*/ 2811867 h 3886200"/>
              <a:gd name="connsiteX1" fmla="*/ 6521576 w 9144000"/>
              <a:gd name="connsiteY1" fmla="*/ 2900169 h 3886200"/>
              <a:gd name="connsiteX2" fmla="*/ 6931151 w 9144000"/>
              <a:gd name="connsiteY2" fmla="*/ 2900169 h 3886200"/>
              <a:gd name="connsiteX3" fmla="*/ 6931151 w 9144000"/>
              <a:gd name="connsiteY3" fmla="*/ 2811867 h 3886200"/>
              <a:gd name="connsiteX4" fmla="*/ 0 w 9144000"/>
              <a:gd name="connsiteY4" fmla="*/ 0 h 3886200"/>
              <a:gd name="connsiteX5" fmla="*/ 9144000 w 9144000"/>
              <a:gd name="connsiteY5" fmla="*/ 0 h 3886200"/>
              <a:gd name="connsiteX6" fmla="*/ 9144000 w 9144000"/>
              <a:gd name="connsiteY6" fmla="*/ 3886200 h 3886200"/>
              <a:gd name="connsiteX7" fmla="*/ 0 w 9144000"/>
              <a:gd name="connsiteY7" fmla="*/ 3886200 h 388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4000" h="3886200">
                <a:moveTo>
                  <a:pt x="6521576" y="2811867"/>
                </a:moveTo>
                <a:lnTo>
                  <a:pt x="6521576" y="2900169"/>
                </a:lnTo>
                <a:lnTo>
                  <a:pt x="6931151" y="2900169"/>
                </a:lnTo>
                <a:lnTo>
                  <a:pt x="6931151" y="2811867"/>
                </a:lnTo>
                <a:close/>
                <a:moveTo>
                  <a:pt x="0" y="0"/>
                </a:moveTo>
                <a:lnTo>
                  <a:pt x="9144000" y="0"/>
                </a:lnTo>
                <a:lnTo>
                  <a:pt x="9144000" y="3886200"/>
                </a:lnTo>
                <a:lnTo>
                  <a:pt x="0" y="38862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DFA2E8-50A1-4465-AC33-6FAC0E773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0636" y="3200400"/>
            <a:ext cx="8110728" cy="457200"/>
          </a:xfrm>
        </p:spPr>
        <p:txBody>
          <a:bodyPr anchor="ctr"/>
          <a:lstStyle>
            <a:lvl1pPr algn="ctr">
              <a:defRPr sz="4800" spc="3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46720" y="4745736"/>
            <a:ext cx="1389888" cy="1280160"/>
          </a:xfrm>
        </p:spPr>
        <p:txBody>
          <a:bodyPr/>
          <a:lstStyle>
            <a:lvl1pPr marL="0" indent="0">
              <a:buNone/>
              <a:defRPr sz="24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2E7004C-CFEF-6E88-A3C1-60FBC7F8CD13}"/>
              </a:ext>
            </a:extLst>
          </p:cNvPr>
          <p:cNvSpPr/>
          <p:nvPr userDrawn="1"/>
        </p:nvSpPr>
        <p:spPr>
          <a:xfrm>
            <a:off x="8048624" y="4293195"/>
            <a:ext cx="409575" cy="883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0319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399" y="609600"/>
            <a:ext cx="10058400" cy="914400"/>
          </a:xfrm>
        </p:spPr>
        <p:txBody>
          <a:bodyPr/>
          <a:lstStyle>
            <a:lvl1pPr>
              <a:defRPr spc="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1855945"/>
            <a:ext cx="9820656" cy="4352544"/>
          </a:xfrm>
        </p:spPr>
        <p:txBody>
          <a:bodyPr/>
          <a:lstStyle>
            <a:lvl1pPr>
              <a:defRPr spc="0" baseline="0"/>
            </a:lvl1pPr>
            <a:lvl2pPr>
              <a:defRPr spc="0" baseline="0"/>
            </a:lvl2pPr>
            <a:lvl3pPr>
              <a:defRPr spc="0" baseline="0"/>
            </a:lvl3pPr>
            <a:lvl4pPr>
              <a:defRPr spc="0" baseline="0"/>
            </a:lvl4pPr>
            <a:lvl5pPr>
              <a:defRPr spc="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7F99EA-AB5F-24F3-D971-2B9BDE3B4F3C}"/>
              </a:ext>
            </a:extLst>
          </p:cNvPr>
          <p:cNvSpPr txBox="1"/>
          <p:nvPr userDrawn="1"/>
        </p:nvSpPr>
        <p:spPr>
          <a:xfrm>
            <a:off x="641838" y="554794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9BB099-33E8-8B24-7E54-70E7457A1C7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1E607086-83FC-E680-56CD-FD986ACF5B7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15213399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8720" y="609600"/>
            <a:ext cx="9829800" cy="914400"/>
          </a:xfrm>
        </p:spPr>
        <p:txBody>
          <a:bodyPr/>
          <a:lstStyle>
            <a:lvl1pPr algn="ctr">
              <a:defRPr spc="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8720" y="1746504"/>
            <a:ext cx="9829800" cy="4352544"/>
          </a:xfrm>
        </p:spPr>
        <p:txBody>
          <a:bodyPr/>
          <a:lstStyle>
            <a:lvl1pPr>
              <a:defRPr spc="0" baseline="0"/>
            </a:lvl1pPr>
            <a:lvl2pPr>
              <a:defRPr spc="0" baseline="0"/>
            </a:lvl2pPr>
            <a:lvl3pPr>
              <a:defRPr spc="0" baseline="0"/>
            </a:lvl3pPr>
            <a:lvl4pPr>
              <a:defRPr spc="0" baseline="0"/>
            </a:lvl4pPr>
            <a:lvl5pPr>
              <a:defRPr spc="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7F99EA-AB5F-24F3-D971-2B9BDE3B4F3C}"/>
              </a:ext>
            </a:extLst>
          </p:cNvPr>
          <p:cNvSpPr txBox="1"/>
          <p:nvPr userDrawn="1"/>
        </p:nvSpPr>
        <p:spPr>
          <a:xfrm>
            <a:off x="641838" y="554794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9BB099-33E8-8B24-7E54-70E7457A1C7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1E607086-83FC-E680-56CD-FD986ACF5B7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16418404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17F99EA-AB5F-24F3-D971-2B9BDE3B4F3C}"/>
              </a:ext>
            </a:extLst>
          </p:cNvPr>
          <p:cNvSpPr txBox="1"/>
          <p:nvPr userDrawn="1"/>
        </p:nvSpPr>
        <p:spPr>
          <a:xfrm>
            <a:off x="641838" y="554794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9BB099-33E8-8B24-7E54-70E7457A1C7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1E607086-83FC-E680-56CD-FD986ACF5B7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7811310-A21F-0BFB-8198-22EDFCF9F45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370576" y="658368"/>
            <a:ext cx="6821424" cy="3346704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73D2EFC-F14F-5508-06EE-4E5B5C535E16}"/>
              </a:ext>
            </a:extLst>
          </p:cNvPr>
          <p:cNvCxnSpPr>
            <a:cxnSpLocks/>
          </p:cNvCxnSpPr>
          <p:nvPr userDrawn="1"/>
        </p:nvCxnSpPr>
        <p:spPr>
          <a:xfrm>
            <a:off x="1819102" y="5548842"/>
            <a:ext cx="41148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ubtitle 2">
            <a:extLst>
              <a:ext uri="{FF2B5EF4-FFF2-40B4-BE49-F238E27FC236}">
                <a16:creationId xmlns:a16="http://schemas.microsoft.com/office/drawing/2014/main" id="{28A6ACFB-D620-056D-1C62-903C5FBCEB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19656" y="5943600"/>
            <a:ext cx="4809744" cy="256032"/>
          </a:xfrm>
        </p:spPr>
        <p:txBody>
          <a:bodyPr/>
          <a:lstStyle>
            <a:lvl1pPr marL="0" indent="0" algn="l">
              <a:buNone/>
              <a:defRPr sz="2000" cap="all" spc="200" baseline="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9656" y="2459736"/>
            <a:ext cx="5157216" cy="2670048"/>
          </a:xfrm>
        </p:spPr>
        <p:txBody>
          <a:bodyPr anchor="b"/>
          <a:lstStyle>
            <a:lvl1pPr algn="l">
              <a:lnSpc>
                <a:spcPts val="5200"/>
              </a:lnSpc>
              <a:defRPr sz="3600" spc="0" baseline="0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6181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3ED19-9B5E-8852-24D6-62401816C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609600"/>
            <a:ext cx="10021824" cy="539496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07A8A0-5009-A086-A6AE-542CA46848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746F73-AB2D-A55B-67FD-85A2F20D50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6F01F221-54DA-6EF2-D9DE-2B9A7AB60B1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298448" y="2441448"/>
            <a:ext cx="1828800" cy="1828800"/>
          </a:xfrm>
          <a:prstGeom prst="ellipse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9BEECCD2-A0EF-0622-7377-A2BAE978656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886200" y="2441448"/>
            <a:ext cx="1828800" cy="1828800"/>
          </a:xfrm>
          <a:prstGeom prst="ellipse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DDD9A982-D940-ADB7-F949-B3898D1984E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473952" y="2441448"/>
            <a:ext cx="1828800" cy="1828800"/>
          </a:xfrm>
          <a:prstGeom prst="ellipse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492630AD-4FA0-C5D3-DC29-AE0E67CB6CA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034272" y="2441448"/>
            <a:ext cx="1828800" cy="1828800"/>
          </a:xfrm>
          <a:prstGeom prst="ellipse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AA3DDCC3-9231-434E-A1D1-8A078DE7BF1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98448" y="4974336"/>
            <a:ext cx="1828800" cy="539496"/>
          </a:xfr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970A1046-F88C-E11E-0E2E-A7F3AEDB3A2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98448" y="5596128"/>
            <a:ext cx="1828800" cy="347472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BF27FC0A-1C34-6BFF-806A-6911C16F218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886200" y="4974336"/>
            <a:ext cx="1828800" cy="539496"/>
          </a:xfr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EF94CC5A-0B90-D0D3-CF42-2A9B8633172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886200" y="5596128"/>
            <a:ext cx="1828800" cy="347472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8E685B28-FC51-9FE8-2F7E-C8255BD7594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473952" y="4974336"/>
            <a:ext cx="1828800" cy="539496"/>
          </a:xfr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472F1E6-DAE5-AE6D-F688-575FC243CD0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473952" y="5596128"/>
            <a:ext cx="1828800" cy="347472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7138E486-F729-AEC8-0C2D-44FA21EDC61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70848" y="4974336"/>
            <a:ext cx="1828800" cy="539496"/>
          </a:xfr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0F182FA8-4DA0-527F-89C3-96D9A996F2C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70848" y="5596128"/>
            <a:ext cx="1828800" cy="347472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6E73E07-0346-2BA8-44BC-6CB3BDEAAA99}"/>
              </a:ext>
            </a:extLst>
          </p:cNvPr>
          <p:cNvCxnSpPr>
            <a:cxnSpLocks/>
          </p:cNvCxnSpPr>
          <p:nvPr userDrawn="1"/>
        </p:nvCxnSpPr>
        <p:spPr>
          <a:xfrm>
            <a:off x="4592478" y="4688743"/>
            <a:ext cx="41148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6E62977-27C7-5882-6A33-75257911D09A}"/>
              </a:ext>
            </a:extLst>
          </p:cNvPr>
          <p:cNvCxnSpPr>
            <a:cxnSpLocks/>
          </p:cNvCxnSpPr>
          <p:nvPr userDrawn="1"/>
        </p:nvCxnSpPr>
        <p:spPr>
          <a:xfrm>
            <a:off x="2004720" y="4688743"/>
            <a:ext cx="41148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705476C-2972-A423-7282-BABA9AAB32E6}"/>
              </a:ext>
            </a:extLst>
          </p:cNvPr>
          <p:cNvCxnSpPr>
            <a:cxnSpLocks/>
          </p:cNvCxnSpPr>
          <p:nvPr userDrawn="1"/>
        </p:nvCxnSpPr>
        <p:spPr>
          <a:xfrm>
            <a:off x="9737699" y="4688743"/>
            <a:ext cx="41148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E0D781B-3CB4-A523-427F-3D444B28E60E}"/>
              </a:ext>
            </a:extLst>
          </p:cNvPr>
          <p:cNvCxnSpPr>
            <a:cxnSpLocks/>
          </p:cNvCxnSpPr>
          <p:nvPr userDrawn="1"/>
        </p:nvCxnSpPr>
        <p:spPr>
          <a:xfrm>
            <a:off x="7183278" y="4688743"/>
            <a:ext cx="41148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80483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3ED19-9B5E-8852-24D6-62401816C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609600"/>
            <a:ext cx="10332720" cy="539496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07A8A0-5009-A086-A6AE-542CA46848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746F73-AB2D-A55B-67FD-85A2F20D50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6F01F221-54DA-6EF2-D9DE-2B9A7AB60B1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636776" y="1755648"/>
            <a:ext cx="1143000" cy="1143000"/>
          </a:xfrm>
          <a:prstGeom prst="ellipse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9BEECCD2-A0EF-0622-7377-A2BAE978656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24528" y="1755648"/>
            <a:ext cx="1143000" cy="1143000"/>
          </a:xfrm>
          <a:prstGeom prst="ellipse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DDD9A982-D940-ADB7-F949-B3898D1984E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848856" y="1755648"/>
            <a:ext cx="1143000" cy="1143000"/>
          </a:xfrm>
          <a:prstGeom prst="ellipse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492630AD-4FA0-C5D3-DC29-AE0E67CB6CA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381744" y="1755648"/>
            <a:ext cx="1143000" cy="1143000"/>
          </a:xfrm>
          <a:prstGeom prst="ellipse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AA3DDCC3-9231-434E-A1D1-8A078DE7BF1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98448" y="3300984"/>
            <a:ext cx="1828800" cy="411480"/>
          </a:xfr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970A1046-F88C-E11E-0E2E-A7F3AEDB3A2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98448" y="3730752"/>
            <a:ext cx="1828800" cy="347472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BF27FC0A-1C34-6BFF-806A-6911C16F218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886200" y="3300984"/>
            <a:ext cx="1828800" cy="411480"/>
          </a:xfr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EF94CC5A-0B90-D0D3-CF42-2A9B8633172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886200" y="3730752"/>
            <a:ext cx="1828800" cy="347472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8E685B28-FC51-9FE8-2F7E-C8255BD7594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510528" y="3300984"/>
            <a:ext cx="1828800" cy="411480"/>
          </a:xfr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472F1E6-DAE5-AE6D-F688-575FC243CD0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510528" y="3730752"/>
            <a:ext cx="1828800" cy="347472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7138E486-F729-AEC8-0C2D-44FA21EDC61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34272" y="3300984"/>
            <a:ext cx="1828800" cy="411480"/>
          </a:xfr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0F182FA8-4DA0-527F-89C3-96D9A996F2C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34272" y="3730752"/>
            <a:ext cx="1828800" cy="347472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F42A71B-2F05-7F67-85C0-0C5AA947983D}"/>
              </a:ext>
            </a:extLst>
          </p:cNvPr>
          <p:cNvCxnSpPr>
            <a:cxnSpLocks/>
          </p:cNvCxnSpPr>
          <p:nvPr userDrawn="1"/>
        </p:nvCxnSpPr>
        <p:spPr>
          <a:xfrm>
            <a:off x="4684061" y="3104299"/>
            <a:ext cx="22860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BC25395-CA95-6040-8ED6-C7D8A2E16C49}"/>
              </a:ext>
            </a:extLst>
          </p:cNvPr>
          <p:cNvCxnSpPr>
            <a:cxnSpLocks/>
          </p:cNvCxnSpPr>
          <p:nvPr userDrawn="1"/>
        </p:nvCxnSpPr>
        <p:spPr>
          <a:xfrm>
            <a:off x="2096160" y="3104299"/>
            <a:ext cx="22860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E2F589B-649A-57C2-1D3E-79FDFF84BADB}"/>
              </a:ext>
            </a:extLst>
          </p:cNvPr>
          <p:cNvCxnSpPr>
            <a:cxnSpLocks/>
          </p:cNvCxnSpPr>
          <p:nvPr userDrawn="1"/>
        </p:nvCxnSpPr>
        <p:spPr>
          <a:xfrm>
            <a:off x="9837985" y="3104299"/>
            <a:ext cx="22860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1F3728F-0FBF-5AD2-357E-FFCFFBF7687E}"/>
              </a:ext>
            </a:extLst>
          </p:cNvPr>
          <p:cNvCxnSpPr>
            <a:cxnSpLocks/>
          </p:cNvCxnSpPr>
          <p:nvPr userDrawn="1"/>
        </p:nvCxnSpPr>
        <p:spPr>
          <a:xfrm>
            <a:off x="7306235" y="3104299"/>
            <a:ext cx="22860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09A756E1-5275-58A9-7B09-95BEA4F4FACA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636776" y="4270248"/>
            <a:ext cx="1143000" cy="1143000"/>
          </a:xfrm>
          <a:prstGeom prst="ellipse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A4DA2F88-85BF-29B8-6321-AF19B25A6261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4224528" y="4270248"/>
            <a:ext cx="1143000" cy="1143000"/>
          </a:xfrm>
          <a:prstGeom prst="ellipse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4636CEF4-05E9-F5BB-BD6F-6B081DBDCA9D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848856" y="4270248"/>
            <a:ext cx="1143000" cy="1143000"/>
          </a:xfrm>
          <a:prstGeom prst="ellipse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67B57C06-A1D0-7C74-6A14-2BFF0B1FC172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381744" y="4270248"/>
            <a:ext cx="1143000" cy="1143000"/>
          </a:xfrm>
          <a:prstGeom prst="ellipse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13">
            <a:extLst>
              <a:ext uri="{FF2B5EF4-FFF2-40B4-BE49-F238E27FC236}">
                <a16:creationId xmlns:a16="http://schemas.microsoft.com/office/drawing/2014/main" id="{1025D334-8990-1960-8865-C877ECC47E6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298448" y="5824728"/>
            <a:ext cx="1828800" cy="411480"/>
          </a:xfr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3">
            <a:extLst>
              <a:ext uri="{FF2B5EF4-FFF2-40B4-BE49-F238E27FC236}">
                <a16:creationId xmlns:a16="http://schemas.microsoft.com/office/drawing/2014/main" id="{7F491CA2-1A10-E7DB-4203-DC7E9E48CCF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298448" y="6245352"/>
            <a:ext cx="1828800" cy="347472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13">
            <a:extLst>
              <a:ext uri="{FF2B5EF4-FFF2-40B4-BE49-F238E27FC236}">
                <a16:creationId xmlns:a16="http://schemas.microsoft.com/office/drawing/2014/main" id="{697C28E5-6260-6DA9-B4F0-665506F5258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886200" y="5824728"/>
            <a:ext cx="1828800" cy="411480"/>
          </a:xfr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13">
            <a:extLst>
              <a:ext uri="{FF2B5EF4-FFF2-40B4-BE49-F238E27FC236}">
                <a16:creationId xmlns:a16="http://schemas.microsoft.com/office/drawing/2014/main" id="{A594A25E-7F2D-4188-16B7-C34485FDD2F8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886200" y="6245352"/>
            <a:ext cx="1828800" cy="347472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13">
            <a:extLst>
              <a:ext uri="{FF2B5EF4-FFF2-40B4-BE49-F238E27FC236}">
                <a16:creationId xmlns:a16="http://schemas.microsoft.com/office/drawing/2014/main" id="{584B38BF-6197-486D-7134-F86E1754AF7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510528" y="5824728"/>
            <a:ext cx="1828800" cy="411480"/>
          </a:xfr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D788F8D9-8CDB-C458-9AAD-0426AB467D2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510528" y="6245352"/>
            <a:ext cx="1828800" cy="347472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78447882-2C86-B3A7-9450-29A0778E1B0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9034272" y="5824728"/>
            <a:ext cx="1828800" cy="411480"/>
          </a:xfr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13">
            <a:extLst>
              <a:ext uri="{FF2B5EF4-FFF2-40B4-BE49-F238E27FC236}">
                <a16:creationId xmlns:a16="http://schemas.microsoft.com/office/drawing/2014/main" id="{E321AAE1-532A-23F0-9108-055D0D7BDFB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9034272" y="6245352"/>
            <a:ext cx="1828800" cy="347472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11BC4478-FBEA-422F-73BA-0A422F15D7EA}"/>
              </a:ext>
            </a:extLst>
          </p:cNvPr>
          <p:cNvCxnSpPr>
            <a:cxnSpLocks/>
          </p:cNvCxnSpPr>
          <p:nvPr userDrawn="1"/>
        </p:nvCxnSpPr>
        <p:spPr>
          <a:xfrm>
            <a:off x="4684061" y="5623560"/>
            <a:ext cx="22860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A9AA302-5107-FDE7-557C-3305A9A7DEC2}"/>
              </a:ext>
            </a:extLst>
          </p:cNvPr>
          <p:cNvCxnSpPr>
            <a:cxnSpLocks/>
          </p:cNvCxnSpPr>
          <p:nvPr userDrawn="1"/>
        </p:nvCxnSpPr>
        <p:spPr>
          <a:xfrm>
            <a:off x="2096160" y="5623560"/>
            <a:ext cx="22860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A9C9F7A3-B120-C59A-E379-173F84B7D153}"/>
              </a:ext>
            </a:extLst>
          </p:cNvPr>
          <p:cNvCxnSpPr>
            <a:cxnSpLocks/>
          </p:cNvCxnSpPr>
          <p:nvPr userDrawn="1"/>
        </p:nvCxnSpPr>
        <p:spPr>
          <a:xfrm>
            <a:off x="9837985" y="5623560"/>
            <a:ext cx="22860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073A4E7-9D16-A6C0-E297-A36B10A2FABB}"/>
              </a:ext>
            </a:extLst>
          </p:cNvPr>
          <p:cNvCxnSpPr>
            <a:cxnSpLocks/>
          </p:cNvCxnSpPr>
          <p:nvPr userDrawn="1"/>
        </p:nvCxnSpPr>
        <p:spPr>
          <a:xfrm>
            <a:off x="7306235" y="5623560"/>
            <a:ext cx="22860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17771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609600"/>
            <a:ext cx="9821955" cy="125611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5400" y="1855945"/>
            <a:ext cx="9821955" cy="435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78A08F60-CEF1-832D-D403-282EA76CBE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20624" y="6019801"/>
            <a:ext cx="457200" cy="1841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200" cap="all" spc="200" baseline="0">
                <a:solidFill>
                  <a:schemeClr val="accent1"/>
                </a:solidFill>
                <a:latin typeface="Posterama" panose="020B0504020200020000" pitchFamily="34" charset="0"/>
              </a:defRPr>
            </a:lvl1pPr>
          </a:lstStyle>
          <a:p>
            <a:fld id="{75DF2D63-3FF5-D547-96B9-BE9CCD1ABA5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5" name="Footer Placeholder 24">
            <a:extLst>
              <a:ext uri="{FF2B5EF4-FFF2-40B4-BE49-F238E27FC236}">
                <a16:creationId xmlns:a16="http://schemas.microsoft.com/office/drawing/2014/main" id="{010F9766-B67A-A34E-2927-9A2D6360F7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-242952" y="1451496"/>
            <a:ext cx="1784352" cy="18945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 cap="all" spc="100" baseline="0">
                <a:solidFill>
                  <a:schemeClr val="accent1"/>
                </a:solidFill>
                <a:latin typeface="Posterama" panose="020B0504020200020000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0A131BE-DFE5-28BE-2AF8-50ADF9AFDB94}"/>
              </a:ext>
            </a:extLst>
          </p:cNvPr>
          <p:cNvCxnSpPr>
            <a:cxnSpLocks/>
          </p:cNvCxnSpPr>
          <p:nvPr userDrawn="1"/>
        </p:nvCxnSpPr>
        <p:spPr>
          <a:xfrm>
            <a:off x="649224" y="2667000"/>
            <a:ext cx="0" cy="312420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53" r:id="rId12"/>
    <p:sldLayoutId id="2147483671" r:id="rId13"/>
    <p:sldLayoutId id="2147483672" r:id="rId14"/>
    <p:sldLayoutId id="2147483673" r:id="rId15"/>
    <p:sldLayoutId id="2147483654" r:id="rId16"/>
    <p:sldLayoutId id="2147483655" r:id="rId17"/>
    <p:sldLayoutId id="2147483656" r:id="rId18"/>
    <p:sldLayoutId id="2147483657" r:id="rId19"/>
  </p:sldLayoutIdLst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 cap="all" spc="300" baseline="0">
          <a:solidFill>
            <a:schemeClr val="tx1"/>
          </a:solidFill>
          <a:latin typeface="+mj-lt"/>
          <a:ea typeface="+mj-ea"/>
          <a:cs typeface="Posterama" panose="020B0504020200020000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b="0" i="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b="0" i="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240">
          <p15:clr>
            <a:srgbClr val="547EBF"/>
          </p15:clr>
        </p15:guide>
        <p15:guide id="4" orient="horz" pos="240">
          <p15:clr>
            <a:srgbClr val="547EBF"/>
          </p15:clr>
        </p15:guide>
        <p15:guide id="5" pos="7440">
          <p15:clr>
            <a:srgbClr val="547EBF"/>
          </p15:clr>
        </p15:guide>
        <p15:guide id="6" orient="horz" pos="4080">
          <p15:clr>
            <a:srgbClr val="547EBF"/>
          </p15:clr>
        </p15:guide>
        <p15:guide id="7" pos="3960">
          <p15:clr>
            <a:srgbClr val="547EBF"/>
          </p15:clr>
        </p15:guide>
        <p15:guide id="8" pos="3720">
          <p15:clr>
            <a:srgbClr val="547EBF"/>
          </p15:clr>
        </p15:guide>
        <p15:guide id="9" pos="2112">
          <p15:clr>
            <a:srgbClr val="547EBF"/>
          </p15:clr>
        </p15:guide>
        <p15:guide id="10" pos="1848">
          <p15:clr>
            <a:srgbClr val="547EBF"/>
          </p15:clr>
        </p15:guide>
        <p15:guide id="11" pos="5568">
          <p15:clr>
            <a:srgbClr val="547EBF"/>
          </p15:clr>
        </p15:guide>
        <p15:guide id="12" pos="5832">
          <p15:clr>
            <a:srgbClr val="547EBF"/>
          </p15:clr>
        </p15:guide>
        <p15:guide id="13" pos="4968">
          <p15:clr>
            <a:srgbClr val="9FCC3B"/>
          </p15:clr>
        </p15:guide>
        <p15:guide id="14" pos="5208">
          <p15:clr>
            <a:srgbClr val="9FCC3B"/>
          </p15:clr>
        </p15:guide>
        <p15:guide id="15" pos="2712">
          <p15:clr>
            <a:srgbClr val="9FCC3B"/>
          </p15:clr>
        </p15:guide>
        <p15:guide id="16" pos="2472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05E10E9-9AB7-0642-D4C4-DDFDAB7B5B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354"/>
            <a:ext cx="10515600" cy="2289356"/>
          </a:xfrm>
        </p:spPr>
        <p:txBody>
          <a:bodyPr/>
          <a:lstStyle/>
          <a:p>
            <a:r>
              <a:rPr lang="en-US" dirty="0" err="1"/>
              <a:t>Tugas</a:t>
            </a:r>
            <a:r>
              <a:rPr lang="en-US" dirty="0"/>
              <a:t> </a:t>
            </a:r>
            <a:r>
              <a:rPr lang="en-US" dirty="0" err="1"/>
              <a:t>kelompok</a:t>
            </a:r>
            <a:br>
              <a:rPr lang="en-US" dirty="0"/>
            </a:br>
            <a:r>
              <a:rPr lang="en-US" dirty="0"/>
              <a:t>PRESENTASI</a:t>
            </a:r>
          </a:p>
        </p:txBody>
      </p:sp>
    </p:spTree>
    <p:extLst>
      <p:ext uri="{BB962C8B-B14F-4D97-AF65-F5344CB8AC3E}">
        <p14:creationId xmlns:p14="http://schemas.microsoft.com/office/powerpoint/2010/main" val="855215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67B39D4-040C-4CAC-B5F2-4F43466C17EB}"/>
              </a:ext>
            </a:extLst>
          </p:cNvPr>
          <p:cNvSpPr/>
          <p:nvPr/>
        </p:nvSpPr>
        <p:spPr>
          <a:xfrm>
            <a:off x="830283" y="1410074"/>
            <a:ext cx="10515873" cy="38434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34DDCD-707A-A5D7-B2C6-B463856CE28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5E31DF-7A65-925F-3A83-F62DFCE2A22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UML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DF3937B-DF18-479B-A414-B1CD072DF1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820851" y="-5266883"/>
            <a:ext cx="11164375" cy="1001618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32EEF45-1F02-4485-AE68-ADB4FF976784}"/>
              </a:ext>
            </a:extLst>
          </p:cNvPr>
          <p:cNvSpPr/>
          <p:nvPr/>
        </p:nvSpPr>
        <p:spPr>
          <a:xfrm>
            <a:off x="7039154" y="370936"/>
            <a:ext cx="5391509" cy="67889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4819880-8C58-451F-B3D6-F71F3B415727}"/>
              </a:ext>
            </a:extLst>
          </p:cNvPr>
          <p:cNvSpPr/>
          <p:nvPr/>
        </p:nvSpPr>
        <p:spPr>
          <a:xfrm>
            <a:off x="0" y="-345057"/>
            <a:ext cx="12192000" cy="208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79856F-92A5-9936-EAA5-B01FC81B4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UML | CLASS DIAGRAM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13FF5FD-376D-42F7-9993-4036B963CE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02951" y="1410073"/>
            <a:ext cx="3602736" cy="4609727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KELAS </a:t>
            </a:r>
            <a:r>
              <a:rPr lang="en-US" b="1" dirty="0" err="1"/>
              <a:t>MobilCrossroad</a:t>
            </a:r>
            <a:endParaRPr lang="en-US" b="1" dirty="0"/>
          </a:p>
          <a:p>
            <a:pPr marL="0" indent="0">
              <a:buNone/>
            </a:pPr>
            <a:r>
              <a:rPr lang="en-US" sz="2000" dirty="0"/>
              <a:t>Kelas </a:t>
            </a:r>
            <a:r>
              <a:rPr lang="en-US" sz="2000" dirty="0" err="1"/>
              <a:t>tersebut</a:t>
            </a:r>
            <a:r>
              <a:rPr lang="en-US" sz="2000" dirty="0"/>
              <a:t> </a:t>
            </a:r>
            <a:r>
              <a:rPr lang="en-US" sz="2000" dirty="0" err="1"/>
              <a:t>adalah</a:t>
            </a:r>
            <a:r>
              <a:rPr lang="en-US" sz="2000" dirty="0"/>
              <a:t> subclass </a:t>
            </a:r>
            <a:r>
              <a:rPr lang="en-US" sz="2000" dirty="0" err="1"/>
              <a:t>kedua</a:t>
            </a:r>
            <a:r>
              <a:rPr lang="en-US" sz="2000" dirty="0"/>
              <a:t> </a:t>
            </a:r>
            <a:r>
              <a:rPr lang="en-US" sz="2000" dirty="0" err="1"/>
              <a:t>dari</a:t>
            </a:r>
            <a:r>
              <a:rPr lang="en-US" sz="2000" dirty="0"/>
              <a:t> </a:t>
            </a:r>
            <a:r>
              <a:rPr lang="en-US" sz="2000" dirty="0" err="1"/>
              <a:t>kelas</a:t>
            </a:r>
            <a:r>
              <a:rPr lang="en-US" sz="2000" dirty="0"/>
              <a:t> </a:t>
            </a:r>
            <a:r>
              <a:rPr lang="en-US" sz="2000" dirty="0" err="1"/>
              <a:t>induknya</a:t>
            </a:r>
            <a:r>
              <a:rPr lang="en-US" sz="2000" dirty="0"/>
              <a:t>, </a:t>
            </a:r>
            <a:r>
              <a:rPr lang="en-US" sz="2000" dirty="0" err="1"/>
              <a:t>yaitu</a:t>
            </a:r>
            <a:r>
              <a:rPr lang="en-US" sz="2000" dirty="0"/>
              <a:t> </a:t>
            </a:r>
            <a:r>
              <a:rPr lang="en-US" sz="2000" dirty="0" err="1"/>
              <a:t>kelas</a:t>
            </a:r>
            <a:r>
              <a:rPr lang="en-US" sz="2000" dirty="0"/>
              <a:t> Mobil.</a:t>
            </a:r>
          </a:p>
          <a:p>
            <a:pPr marL="0" indent="0">
              <a:buNone/>
            </a:pPr>
            <a:r>
              <a:rPr lang="en-US" sz="2000" dirty="0"/>
              <a:t>Kelas </a:t>
            </a:r>
            <a:r>
              <a:rPr lang="en-US" sz="2000" dirty="0" err="1"/>
              <a:t>tersebut</a:t>
            </a:r>
            <a:r>
              <a:rPr lang="en-US" sz="2000" dirty="0"/>
              <a:t> </a:t>
            </a:r>
            <a:r>
              <a:rPr lang="en-US" sz="2000" dirty="0" err="1"/>
              <a:t>mewarisi</a:t>
            </a:r>
            <a:r>
              <a:rPr lang="en-US" sz="2000" dirty="0"/>
              <a:t> </a:t>
            </a:r>
            <a:r>
              <a:rPr lang="en-US" sz="2000" dirty="0" err="1"/>
              <a:t>beberapa</a:t>
            </a:r>
            <a:r>
              <a:rPr lang="en-US" sz="2000" dirty="0"/>
              <a:t> </a:t>
            </a:r>
            <a:r>
              <a:rPr lang="en-US" sz="2000" dirty="0" err="1"/>
              <a:t>atribut</a:t>
            </a:r>
            <a:r>
              <a:rPr lang="en-US" sz="2000" dirty="0"/>
              <a:t> dan method </a:t>
            </a:r>
            <a:r>
              <a:rPr lang="en-US" sz="2000" dirty="0" err="1"/>
              <a:t>dari</a:t>
            </a:r>
            <a:r>
              <a:rPr lang="en-US" sz="2000" dirty="0"/>
              <a:t> </a:t>
            </a:r>
            <a:r>
              <a:rPr lang="en-US" sz="2000" dirty="0" err="1"/>
              <a:t>kelas</a:t>
            </a:r>
            <a:r>
              <a:rPr lang="en-US" sz="2000" dirty="0"/>
              <a:t> </a:t>
            </a:r>
            <a:r>
              <a:rPr lang="en-US" sz="2000" dirty="0" err="1"/>
              <a:t>induknya</a:t>
            </a:r>
            <a:r>
              <a:rPr lang="en-US" sz="2000" dirty="0"/>
              <a:t>.</a:t>
            </a:r>
          </a:p>
          <a:p>
            <a:pPr marL="0" indent="0">
              <a:buNone/>
            </a:pPr>
            <a:r>
              <a:rPr lang="en-US" sz="2000" dirty="0" err="1"/>
              <a:t>Tambahan</a:t>
            </a:r>
            <a:r>
              <a:rPr lang="en-US" sz="2000" dirty="0"/>
              <a:t> </a:t>
            </a:r>
            <a:r>
              <a:rPr lang="en-US" sz="2000" dirty="0" err="1"/>
              <a:t>atributnya</a:t>
            </a:r>
            <a:r>
              <a:rPr lang="en-US" sz="2000" dirty="0"/>
              <a:t> </a:t>
            </a:r>
            <a:r>
              <a:rPr lang="en-US" sz="2000" dirty="0" err="1"/>
              <a:t>adalah</a:t>
            </a:r>
            <a:r>
              <a:rPr lang="en-US" sz="2000" dirty="0"/>
              <a:t> </a:t>
            </a:r>
            <a:r>
              <a:rPr lang="en-US" sz="2000" dirty="0" err="1"/>
              <a:t>sunroofType</a:t>
            </a:r>
            <a:r>
              <a:rPr lang="en-US" sz="2000" dirty="0"/>
              <a:t> dan </a:t>
            </a:r>
            <a:r>
              <a:rPr lang="en-US" sz="2000" dirty="0" err="1"/>
              <a:t>ShockBreaker</a:t>
            </a:r>
            <a:r>
              <a:rPr lang="en-US" sz="2000" dirty="0"/>
              <a:t>. </a:t>
            </a:r>
            <a:r>
              <a:rPr lang="en-US" sz="2000" dirty="0" err="1"/>
              <a:t>Kedua</a:t>
            </a:r>
            <a:r>
              <a:rPr lang="en-US" sz="2000" dirty="0"/>
              <a:t> </a:t>
            </a:r>
            <a:r>
              <a:rPr lang="en-US" sz="2000" dirty="0" err="1"/>
              <a:t>atribut</a:t>
            </a:r>
            <a:r>
              <a:rPr lang="en-US" sz="2000" dirty="0"/>
              <a:t> juga </a:t>
            </a:r>
            <a:r>
              <a:rPr lang="en-US" sz="2000" dirty="0" err="1"/>
              <a:t>memiliki</a:t>
            </a:r>
            <a:r>
              <a:rPr lang="en-US" sz="2000" dirty="0"/>
              <a:t> </a:t>
            </a:r>
            <a:r>
              <a:rPr lang="en-US" sz="2000" dirty="0" err="1"/>
              <a:t>jenis</a:t>
            </a:r>
            <a:r>
              <a:rPr lang="en-US" sz="2000" dirty="0"/>
              <a:t> </a:t>
            </a:r>
            <a:r>
              <a:rPr lang="en-US" sz="2000" dirty="0" err="1"/>
              <a:t>tipe</a:t>
            </a:r>
            <a:r>
              <a:rPr lang="en-US" sz="2000" dirty="0"/>
              <a:t> data yang </a:t>
            </a:r>
            <a:r>
              <a:rPr lang="en-US" sz="2000" dirty="0" err="1"/>
              <a:t>sama</a:t>
            </a:r>
            <a:r>
              <a:rPr lang="en-US" sz="2000" dirty="0"/>
              <a:t>, </a:t>
            </a:r>
            <a:r>
              <a:rPr lang="en-US" sz="2000" dirty="0" err="1"/>
              <a:t>yaitu</a:t>
            </a:r>
            <a:r>
              <a:rPr lang="en-US" sz="2000" dirty="0"/>
              <a:t> String.</a:t>
            </a:r>
          </a:p>
          <a:p>
            <a:pPr marL="0" indent="0">
              <a:buNone/>
            </a:pPr>
            <a:r>
              <a:rPr lang="en-US" sz="2000" dirty="0" err="1"/>
              <a:t>Selain</a:t>
            </a:r>
            <a:r>
              <a:rPr lang="en-US" sz="2000" dirty="0"/>
              <a:t> </a:t>
            </a:r>
            <a:r>
              <a:rPr lang="en-US" sz="2000" dirty="0" err="1"/>
              <a:t>atribut</a:t>
            </a:r>
            <a:r>
              <a:rPr lang="en-US" sz="2000" dirty="0"/>
              <a:t>, </a:t>
            </a:r>
            <a:r>
              <a:rPr lang="en-US" sz="2000" dirty="0" err="1"/>
              <a:t>kelas</a:t>
            </a:r>
            <a:r>
              <a:rPr lang="en-US" sz="2000" dirty="0"/>
              <a:t> </a:t>
            </a:r>
            <a:r>
              <a:rPr lang="en-US" sz="2000" dirty="0" err="1"/>
              <a:t>tersebut</a:t>
            </a:r>
            <a:r>
              <a:rPr lang="en-US" sz="2000" dirty="0"/>
              <a:t> juga </a:t>
            </a:r>
            <a:r>
              <a:rPr lang="en-US" sz="2000" dirty="0" err="1"/>
              <a:t>memiliki</a:t>
            </a:r>
            <a:r>
              <a:rPr lang="en-US" sz="2000" dirty="0"/>
              <a:t> 2 method, </a:t>
            </a:r>
            <a:r>
              <a:rPr lang="en-US" sz="2000" dirty="0" err="1"/>
              <a:t>yaitu</a:t>
            </a:r>
            <a:r>
              <a:rPr lang="en-US" sz="2000" dirty="0"/>
              <a:t> </a:t>
            </a:r>
            <a:r>
              <a:rPr lang="en-US" sz="2000" dirty="0" err="1"/>
              <a:t>sunroofTerbuka</a:t>
            </a:r>
            <a:r>
              <a:rPr lang="en-US" sz="2000" dirty="0"/>
              <a:t>() dan </a:t>
            </a:r>
            <a:r>
              <a:rPr lang="en-US" sz="2000" dirty="0" err="1"/>
              <a:t>sunroofTertutup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4235426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5B9BD2-5B87-4A53-B640-86AE1AD2E635}"/>
              </a:ext>
            </a:extLst>
          </p:cNvPr>
          <p:cNvSpPr/>
          <p:nvPr/>
        </p:nvSpPr>
        <p:spPr>
          <a:xfrm>
            <a:off x="1356220" y="1602297"/>
            <a:ext cx="9479559" cy="34646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3924A06-2533-68FE-6815-A6208AD97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Kode program</a:t>
            </a:r>
          </a:p>
        </p:txBody>
      </p:sp>
    </p:spTree>
    <p:extLst>
      <p:ext uri="{BB962C8B-B14F-4D97-AF65-F5344CB8AC3E}">
        <p14:creationId xmlns:p14="http://schemas.microsoft.com/office/powerpoint/2010/main" val="1091662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9D63F-F67D-B1A6-9772-28B26C238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573E4D-D096-DA02-6E8D-C161D57C298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6C6F15D-739C-4312-BD3F-EAB377842B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211" t="23975" r="59129" b="64893"/>
          <a:stretch/>
        </p:blipFill>
        <p:spPr>
          <a:xfrm>
            <a:off x="2214693" y="2122414"/>
            <a:ext cx="7485932" cy="1694576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374DA19-2C79-4FEE-9F82-BA2D5D309E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14693" y="4110605"/>
            <a:ext cx="7399090" cy="1909196"/>
          </a:xfrm>
        </p:spPr>
        <p:txBody>
          <a:bodyPr/>
          <a:lstStyle/>
          <a:p>
            <a:pPr marL="0" indent="0">
              <a:buNone/>
            </a:pPr>
            <a:r>
              <a:rPr lang="en-US" sz="2800" b="1" dirty="0"/>
              <a:t>Library yang </a:t>
            </a:r>
            <a:r>
              <a:rPr lang="en-US" sz="2800" b="1" dirty="0" err="1"/>
              <a:t>digunakan</a:t>
            </a:r>
            <a:r>
              <a:rPr lang="en-US" sz="2800" b="1" dirty="0"/>
              <a:t> </a:t>
            </a:r>
            <a:r>
              <a:rPr lang="en-US" sz="2800" b="1" dirty="0" err="1"/>
              <a:t>dalam</a:t>
            </a:r>
            <a:r>
              <a:rPr lang="en-US" sz="2800" b="1" dirty="0"/>
              <a:t> program </a:t>
            </a:r>
            <a:r>
              <a:rPr lang="en-US" sz="2800" b="1" dirty="0" err="1"/>
              <a:t>tersebut</a:t>
            </a:r>
            <a:r>
              <a:rPr lang="en-US" sz="2800" b="1" dirty="0"/>
              <a:t> </a:t>
            </a:r>
            <a:r>
              <a:rPr lang="en-US" sz="2800" b="1" dirty="0" err="1"/>
              <a:t>adalah</a:t>
            </a:r>
            <a:r>
              <a:rPr lang="en-US" sz="2800" b="1" dirty="0"/>
              <a:t> time </a:t>
            </a:r>
            <a:r>
              <a:rPr lang="en-US" sz="2800" b="1" dirty="0" err="1"/>
              <a:t>atau</a:t>
            </a:r>
            <a:r>
              <a:rPr lang="en-US" sz="2800" b="1" dirty="0"/>
              <a:t> </a:t>
            </a:r>
            <a:r>
              <a:rPr lang="en-US" sz="2800" b="1" dirty="0" err="1"/>
              <a:t>bisa</a:t>
            </a:r>
            <a:r>
              <a:rPr lang="en-US" sz="2800" b="1" dirty="0"/>
              <a:t> </a:t>
            </a:r>
            <a:r>
              <a:rPr lang="en-US" sz="2800" b="1" dirty="0" err="1"/>
              <a:t>disebut</a:t>
            </a:r>
            <a:r>
              <a:rPr lang="en-US" sz="2800" b="1" dirty="0"/>
              <a:t> </a:t>
            </a:r>
            <a:r>
              <a:rPr lang="en-US" sz="2800" b="1" dirty="0" err="1"/>
              <a:t>waktu</a:t>
            </a:r>
            <a:r>
              <a:rPr lang="en-US" sz="2800" b="1" dirty="0"/>
              <a:t>. Library </a:t>
            </a:r>
            <a:r>
              <a:rPr lang="en-US" sz="2800" b="1" dirty="0" err="1"/>
              <a:t>tersebut</a:t>
            </a:r>
            <a:r>
              <a:rPr lang="en-US" sz="2800" b="1" dirty="0"/>
              <a:t> </a:t>
            </a:r>
            <a:r>
              <a:rPr lang="en-US" sz="2800" b="1" dirty="0" err="1"/>
              <a:t>digunakan</a:t>
            </a:r>
            <a:r>
              <a:rPr lang="en-US" sz="2800" b="1" dirty="0"/>
              <a:t> </a:t>
            </a:r>
            <a:r>
              <a:rPr lang="en-US" sz="2800" b="1" dirty="0" err="1"/>
              <a:t>untuk</a:t>
            </a:r>
            <a:r>
              <a:rPr lang="en-US" sz="2800" b="1" dirty="0"/>
              <a:t> </a:t>
            </a:r>
            <a:r>
              <a:rPr lang="en-US" sz="2800" b="1" dirty="0" err="1"/>
              <a:t>mengatur</a:t>
            </a:r>
            <a:r>
              <a:rPr lang="en-US" sz="2800" b="1" dirty="0"/>
              <a:t> delay </a:t>
            </a:r>
            <a:r>
              <a:rPr lang="en-US" sz="2800" b="1" dirty="0" err="1"/>
              <a:t>waktu</a:t>
            </a:r>
            <a:r>
              <a:rPr lang="en-US" sz="2800" b="1" dirty="0"/>
              <a:t>, </a:t>
            </a:r>
            <a:r>
              <a:rPr lang="en-US" sz="2800" b="1" dirty="0" err="1"/>
              <a:t>contohnya</a:t>
            </a:r>
            <a:r>
              <a:rPr lang="en-US" sz="2800" b="1" dirty="0"/>
              <a:t> </a:t>
            </a:r>
            <a:r>
              <a:rPr lang="en-US" sz="2800" b="1" dirty="0" err="1"/>
              <a:t>memberi</a:t>
            </a:r>
            <a:r>
              <a:rPr lang="en-US" sz="2800" b="1" dirty="0"/>
              <a:t> timer </a:t>
            </a:r>
            <a:r>
              <a:rPr lang="en-US" sz="2800" b="1" dirty="0" err="1"/>
              <a:t>selama</a:t>
            </a:r>
            <a:r>
              <a:rPr lang="en-US" sz="2800" b="1" dirty="0"/>
              <a:t> 1 </a:t>
            </a:r>
            <a:r>
              <a:rPr lang="en-US" sz="2800" b="1" dirty="0" err="1"/>
              <a:t>detik</a:t>
            </a:r>
            <a:r>
              <a:rPr lang="en-US" sz="2800" b="1" dirty="0"/>
              <a:t>, </a:t>
            </a:r>
            <a:r>
              <a:rPr lang="en-US" sz="2800" b="1" dirty="0" err="1"/>
              <a:t>maka</a:t>
            </a:r>
            <a:r>
              <a:rPr lang="en-US" sz="2800" b="1" dirty="0"/>
              <a:t> </a:t>
            </a:r>
            <a:r>
              <a:rPr lang="en-US" sz="2800" b="1" dirty="0" err="1"/>
              <a:t>akan</a:t>
            </a:r>
            <a:r>
              <a:rPr lang="en-US" sz="2800" b="1" dirty="0"/>
              <a:t> </a:t>
            </a:r>
            <a:r>
              <a:rPr lang="en-US" sz="2800" b="1" dirty="0" err="1"/>
              <a:t>menunggu</a:t>
            </a:r>
            <a:r>
              <a:rPr lang="en-US" sz="2800" b="1" dirty="0"/>
              <a:t> 1 </a:t>
            </a:r>
            <a:r>
              <a:rPr lang="en-US" sz="2800" b="1" dirty="0" err="1"/>
              <a:t>detik</a:t>
            </a:r>
            <a:r>
              <a:rPr lang="en-US" sz="2800" b="1" dirty="0"/>
              <a:t> </a:t>
            </a:r>
            <a:r>
              <a:rPr lang="en-US" sz="2800" b="1" dirty="0" err="1"/>
              <a:t>untuk</a:t>
            </a:r>
            <a:r>
              <a:rPr lang="en-US" sz="2800" b="1" dirty="0"/>
              <a:t> </a:t>
            </a:r>
            <a:r>
              <a:rPr lang="en-US" sz="2800" b="1" dirty="0" err="1"/>
              <a:t>kemunculan</a:t>
            </a:r>
            <a:r>
              <a:rPr lang="en-US" sz="2800" b="1" dirty="0"/>
              <a:t> output </a:t>
            </a:r>
            <a:r>
              <a:rPr lang="en-US" sz="2800" b="1" dirty="0" err="1"/>
              <a:t>berikutnya</a:t>
            </a:r>
            <a:r>
              <a:rPr lang="en-US" sz="2800" b="1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93585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9D63F-F67D-B1A6-9772-28B26C238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Kelas </a:t>
            </a:r>
            <a:r>
              <a:rPr lang="en-US" u="sng" cap="none" dirty="0" err="1">
                <a:solidFill>
                  <a:schemeClr val="accent1">
                    <a:lumMod val="75000"/>
                  </a:schemeClr>
                </a:solidFill>
              </a:rPr>
              <a:t>KendaraanDarat</a:t>
            </a:r>
            <a:endParaRPr lang="en-US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573E4D-D096-DA02-6E8D-C161D57C298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3504B6-CD81-4E0C-A82F-0C4FE8F39D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798" t="34496" r="31606" b="44587"/>
          <a:stretch/>
        </p:blipFill>
        <p:spPr>
          <a:xfrm>
            <a:off x="1188720" y="1994481"/>
            <a:ext cx="9919711" cy="2099347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B048B73-7F92-43B1-8302-AC58E42840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8466" y="4325225"/>
            <a:ext cx="8036654" cy="1694576"/>
          </a:xfrm>
        </p:spPr>
        <p:txBody>
          <a:bodyPr/>
          <a:lstStyle/>
          <a:p>
            <a:pPr marL="0" indent="0">
              <a:buNone/>
            </a:pPr>
            <a:r>
              <a:rPr lang="en-US" sz="2800" b="1" dirty="0" err="1"/>
              <a:t>Setiap</a:t>
            </a:r>
            <a:r>
              <a:rPr lang="en-US" sz="2800" b="1" dirty="0"/>
              <a:t> </a:t>
            </a:r>
            <a:r>
              <a:rPr lang="en-US" sz="2800" b="1" dirty="0" err="1"/>
              <a:t>kelas</a:t>
            </a:r>
            <a:r>
              <a:rPr lang="en-US" sz="2800" b="1" dirty="0"/>
              <a:t> </a:t>
            </a:r>
            <a:r>
              <a:rPr lang="en-US" sz="2800" b="1" dirty="0" err="1"/>
              <a:t>pewarisan</a:t>
            </a:r>
            <a:r>
              <a:rPr lang="en-US" sz="2800" b="1" dirty="0"/>
              <a:t> (Kelas </a:t>
            </a:r>
            <a:r>
              <a:rPr lang="en-US" sz="2800" b="1" dirty="0" err="1"/>
              <a:t>Kereta</a:t>
            </a:r>
            <a:r>
              <a:rPr lang="en-US" sz="2800" b="1" dirty="0"/>
              <a:t> dan Kelas Mobil) </a:t>
            </a:r>
            <a:r>
              <a:rPr lang="en-US" sz="2800" b="1" dirty="0" err="1"/>
              <a:t>akan</a:t>
            </a:r>
            <a:r>
              <a:rPr lang="en-US" sz="2800" b="1" dirty="0"/>
              <a:t> </a:t>
            </a:r>
            <a:r>
              <a:rPr lang="en-US" sz="2800" b="1" dirty="0" err="1"/>
              <a:t>menggunakan</a:t>
            </a:r>
            <a:r>
              <a:rPr lang="en-US" sz="2800" b="1" dirty="0"/>
              <a:t> kata </a:t>
            </a:r>
            <a:r>
              <a:rPr lang="en-US" sz="2800" b="1" dirty="0" err="1"/>
              <a:t>kunci</a:t>
            </a:r>
            <a:r>
              <a:rPr lang="en-US" sz="2800" b="1" dirty="0"/>
              <a:t> ‘super’ </a:t>
            </a:r>
            <a:r>
              <a:rPr lang="en-US" sz="2800" b="1" dirty="0" err="1"/>
              <a:t>untuk</a:t>
            </a:r>
            <a:r>
              <a:rPr lang="en-US" sz="2800" b="1" dirty="0"/>
              <a:t> </a:t>
            </a:r>
            <a:r>
              <a:rPr lang="en-US" sz="2800" b="1" dirty="0" err="1"/>
              <a:t>mengakses</a:t>
            </a:r>
            <a:r>
              <a:rPr lang="en-US" sz="2800" b="1" dirty="0"/>
              <a:t> </a:t>
            </a:r>
            <a:r>
              <a:rPr lang="en-US" sz="2800" b="1" dirty="0" err="1"/>
              <a:t>atribut-atribut</a:t>
            </a:r>
            <a:r>
              <a:rPr lang="en-US" sz="2800" b="1" dirty="0"/>
              <a:t> di </a:t>
            </a:r>
            <a:r>
              <a:rPr lang="en-US" sz="2800" b="1" dirty="0" err="1"/>
              <a:t>kelas</a:t>
            </a:r>
            <a:r>
              <a:rPr lang="en-US" sz="2800" b="1" dirty="0"/>
              <a:t> </a:t>
            </a:r>
            <a:r>
              <a:rPr lang="en-US" sz="2800" b="1" dirty="0" err="1"/>
              <a:t>induknya</a:t>
            </a:r>
            <a:r>
              <a:rPr lang="en-US" sz="2800" b="1" dirty="0"/>
              <a:t> (</a:t>
            </a:r>
            <a:r>
              <a:rPr lang="en-US" sz="2800" b="1" dirty="0" err="1"/>
              <a:t>KendaraanDarat</a:t>
            </a:r>
            <a:r>
              <a:rPr lang="en-US" sz="2800" b="1" dirty="0"/>
              <a:t>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31815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9D63F-F67D-B1A6-9772-28B26C238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Kelas </a:t>
            </a:r>
            <a:r>
              <a:rPr lang="en-US" u="sng" cap="none" dirty="0" err="1">
                <a:solidFill>
                  <a:schemeClr val="accent1">
                    <a:lumMod val="75000"/>
                  </a:schemeClr>
                </a:solidFill>
              </a:rPr>
              <a:t>Kereta</a:t>
            </a:r>
            <a:endParaRPr lang="en-US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573E4D-D096-DA02-6E8D-C161D57C298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3C4C93C-4ABD-4F75-A95F-2DFB2719F5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729" t="22222" r="8968" b="57187"/>
          <a:stretch/>
        </p:blipFill>
        <p:spPr>
          <a:xfrm>
            <a:off x="1053656" y="2169253"/>
            <a:ext cx="10084687" cy="2519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2481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9D63F-F67D-B1A6-9772-28B26C238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Kelas </a:t>
            </a:r>
            <a:r>
              <a:rPr lang="en-US" u="sng" cap="none" dirty="0" err="1">
                <a:solidFill>
                  <a:schemeClr val="accent1">
                    <a:lumMod val="75000"/>
                  </a:schemeClr>
                </a:solidFill>
              </a:rPr>
              <a:t>Kereta</a:t>
            </a:r>
            <a:endParaRPr lang="en-US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573E4D-D096-DA02-6E8D-C161D57C298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A1DFF1C-979A-40FB-8D36-007CE0FEDA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249" t="48975" r="52422" b="37339"/>
          <a:stretch/>
        </p:blipFill>
        <p:spPr>
          <a:xfrm>
            <a:off x="1596733" y="2265027"/>
            <a:ext cx="8729757" cy="2860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2342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9D63F-F67D-B1A6-9772-28B26C238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Kelas </a:t>
            </a:r>
            <a:r>
              <a:rPr lang="en-US" u="sng" cap="none" dirty="0" err="1">
                <a:solidFill>
                  <a:schemeClr val="accent1">
                    <a:lumMod val="75000"/>
                  </a:schemeClr>
                </a:solidFill>
              </a:rPr>
              <a:t>Kereta</a:t>
            </a:r>
            <a:endParaRPr lang="en-US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573E4D-D096-DA02-6E8D-C161D57C298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BD26589-CDD7-44AA-B736-45431ADA52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110" t="8889" r="57684" b="23833"/>
          <a:stretch/>
        </p:blipFill>
        <p:spPr>
          <a:xfrm>
            <a:off x="1155164" y="1634454"/>
            <a:ext cx="3903397" cy="489036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597073D-6256-451E-9856-CC9F40B045E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110" t="20795" r="43647" b="21224"/>
          <a:stretch/>
        </p:blipFill>
        <p:spPr>
          <a:xfrm>
            <a:off x="5134866" y="1633778"/>
            <a:ext cx="6634888" cy="4891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718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9D63F-F67D-B1A6-9772-28B26C238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Kelas </a:t>
            </a:r>
            <a:r>
              <a:rPr lang="en-US" u="sng" cap="none" dirty="0">
                <a:solidFill>
                  <a:schemeClr val="accent1">
                    <a:lumMod val="75000"/>
                  </a:schemeClr>
                </a:solidFill>
              </a:rPr>
              <a:t>Mobil</a:t>
            </a:r>
            <a:endParaRPr lang="en-US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573E4D-D096-DA02-6E8D-C161D57C298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F543B8-CF7E-4A4D-AB2A-A077E798E8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523" t="10276" r="34013" b="43241"/>
          <a:stretch/>
        </p:blipFill>
        <p:spPr>
          <a:xfrm>
            <a:off x="2379458" y="1675001"/>
            <a:ext cx="7433083" cy="3635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0651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9D63F-F67D-B1A6-9772-28B26C238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Kelas </a:t>
            </a:r>
            <a:r>
              <a:rPr lang="en-US" u="sng" cap="none" dirty="0">
                <a:solidFill>
                  <a:schemeClr val="accent1">
                    <a:lumMod val="75000"/>
                  </a:schemeClr>
                </a:solidFill>
              </a:rPr>
              <a:t>Mobil</a:t>
            </a:r>
            <a:endParaRPr lang="en-US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573E4D-D096-DA02-6E8D-C161D57C298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BE1FE9B-D27E-4602-BE4E-2FEDBC2AA5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835" t="42691" r="47966" b="7401"/>
          <a:stretch/>
        </p:blipFill>
        <p:spPr>
          <a:xfrm>
            <a:off x="3016470" y="1707861"/>
            <a:ext cx="6174299" cy="4311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1864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9D63F-F67D-B1A6-9772-28B26C238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Kelas </a:t>
            </a:r>
            <a:r>
              <a:rPr lang="en-US" u="sng" cap="none" dirty="0" err="1">
                <a:solidFill>
                  <a:schemeClr val="accent1">
                    <a:lumMod val="75000"/>
                  </a:schemeClr>
                </a:solidFill>
              </a:rPr>
              <a:t>MobilBalap</a:t>
            </a:r>
            <a:endParaRPr lang="en-US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573E4D-D096-DA02-6E8D-C161D57C298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EC6F7FE-7BB3-4524-AC48-2C462B8F3D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353" t="32783" r="14129" b="5076"/>
          <a:stretch/>
        </p:blipFill>
        <p:spPr>
          <a:xfrm>
            <a:off x="1560980" y="1942344"/>
            <a:ext cx="9085279" cy="4261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7942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6168A-9F8B-AE64-6A3B-DD036396C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cs typeface="Calibri Light"/>
              </a:rPr>
              <a:t>Kelompok</a:t>
            </a:r>
            <a:r>
              <a:rPr lang="en-US" dirty="0">
                <a:cs typeface="Calibri Light"/>
              </a:rPr>
              <a:t> 4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39D430-6FFC-66C6-AF3D-05E76D9D4B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08CF61D-4147-236F-218C-CE2A064E6BD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4001C92-5199-4EEF-9AD8-8F9EEF76C6F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sz="1400" dirty="0" err="1">
                <a:effectLst/>
              </a:rPr>
              <a:t>Jofran</a:t>
            </a:r>
            <a:r>
              <a:rPr lang="en-US" sz="1400" dirty="0">
                <a:effectLst/>
              </a:rPr>
              <a:t> </a:t>
            </a:r>
            <a:r>
              <a:rPr lang="en-US" sz="1400" dirty="0" err="1">
                <a:effectLst/>
              </a:rPr>
              <a:t>albhinata</a:t>
            </a:r>
            <a:endParaRPr lang="en-US" sz="1400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FB3C79A-5A2E-1974-C643-A59B78E2E7C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732052" y="5596128"/>
            <a:ext cx="2137095" cy="347472"/>
          </a:xfrm>
        </p:spPr>
        <p:txBody>
          <a:bodyPr/>
          <a:lstStyle/>
          <a:p>
            <a:r>
              <a:rPr lang="en-US" sz="2000" b="1" cap="none" spc="600" dirty="0">
                <a:effectLst/>
              </a:rPr>
              <a:t>5220411214</a:t>
            </a:r>
            <a:endParaRPr lang="en-US" sz="2000" b="1" cap="none" spc="600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5B78A878-C090-192A-ABA1-84C905B5183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sz="1400" dirty="0">
                <a:effectLst/>
              </a:rPr>
              <a:t>Raphael Hasiando </a:t>
            </a:r>
            <a:r>
              <a:rPr lang="en-US" sz="1400" dirty="0" err="1">
                <a:effectLst/>
              </a:rPr>
              <a:t>sihotang</a:t>
            </a:r>
            <a:endParaRPr lang="en-US" sz="1400" dirty="0"/>
          </a:p>
        </p:txBody>
      </p:sp>
      <p:pic>
        <p:nvPicPr>
          <p:cNvPr id="39" name="Picture Placeholder 38">
            <a:extLst>
              <a:ext uri="{FF2B5EF4-FFF2-40B4-BE49-F238E27FC236}">
                <a16:creationId xmlns:a16="http://schemas.microsoft.com/office/drawing/2014/main" id="{3FB3B57E-90C8-4C8D-87DA-196DC0A46AA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/>
      </p:pic>
      <p:pic>
        <p:nvPicPr>
          <p:cNvPr id="37" name="Picture Placeholder 36">
            <a:extLst>
              <a:ext uri="{FF2B5EF4-FFF2-40B4-BE49-F238E27FC236}">
                <a16:creationId xmlns:a16="http://schemas.microsoft.com/office/drawing/2014/main" id="{7A71F5E9-78B6-49B8-AC3C-E5321DECEF4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/>
      </p:pic>
      <p:sp>
        <p:nvSpPr>
          <p:cNvPr id="35" name="Text Placeholder 11">
            <a:extLst>
              <a:ext uri="{FF2B5EF4-FFF2-40B4-BE49-F238E27FC236}">
                <a16:creationId xmlns:a16="http://schemas.microsoft.com/office/drawing/2014/main" id="{A20E97CE-83F1-4C65-9582-6EF3B25DECE5}"/>
              </a:ext>
            </a:extLst>
          </p:cNvPr>
          <p:cNvSpPr txBox="1">
            <a:spLocks/>
          </p:cNvSpPr>
          <p:nvPr/>
        </p:nvSpPr>
        <p:spPr>
          <a:xfrm>
            <a:off x="6395305" y="5596128"/>
            <a:ext cx="2137095" cy="34747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spc="600" dirty="0"/>
              <a:t>5220411221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522860E3-0BF0-43CB-AE1A-054CBEC1F508}"/>
              </a:ext>
            </a:extLst>
          </p:cNvPr>
          <p:cNvSpPr/>
          <p:nvPr/>
        </p:nvSpPr>
        <p:spPr>
          <a:xfrm>
            <a:off x="1770077" y="4370664"/>
            <a:ext cx="822121" cy="6036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E8E3BED-FC37-4ECB-B2A5-25FE4BE8ABEF}"/>
              </a:ext>
            </a:extLst>
          </p:cNvPr>
          <p:cNvSpPr/>
          <p:nvPr/>
        </p:nvSpPr>
        <p:spPr>
          <a:xfrm>
            <a:off x="9599802" y="4455952"/>
            <a:ext cx="822121" cy="6036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76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9D63F-F67D-B1A6-9772-28B26C238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Kelas </a:t>
            </a:r>
            <a:r>
              <a:rPr lang="en-US" u="sng" cap="none" dirty="0" err="1">
                <a:solidFill>
                  <a:schemeClr val="accent1">
                    <a:lumMod val="75000"/>
                  </a:schemeClr>
                </a:solidFill>
              </a:rPr>
              <a:t>MobilBalap</a:t>
            </a:r>
            <a:endParaRPr lang="en-US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573E4D-D096-DA02-6E8D-C161D57C298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E7745E-C4D1-4A67-91C3-DE10C8C667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179" t="34740" r="25757" b="20733"/>
          <a:stretch/>
        </p:blipFill>
        <p:spPr>
          <a:xfrm>
            <a:off x="1291351" y="1524000"/>
            <a:ext cx="9609298" cy="3877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0564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9D63F-F67D-B1A6-9772-28B26C238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Kelas </a:t>
            </a:r>
            <a:r>
              <a:rPr lang="en-US" u="sng" cap="none" dirty="0" err="1">
                <a:solidFill>
                  <a:schemeClr val="accent1">
                    <a:lumMod val="75000"/>
                  </a:schemeClr>
                </a:solidFill>
              </a:rPr>
              <a:t>MobilCrossroad</a:t>
            </a:r>
            <a:endParaRPr lang="en-US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573E4D-D096-DA02-6E8D-C161D57C298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A710630-8306-45BC-B108-F87E63E264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454" t="15290" r="20183" b="48502"/>
          <a:stretch/>
        </p:blipFill>
        <p:spPr>
          <a:xfrm>
            <a:off x="1060097" y="1906398"/>
            <a:ext cx="10071806" cy="3045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9153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9D63F-F67D-B1A6-9772-28B26C238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Kelas </a:t>
            </a:r>
            <a:r>
              <a:rPr lang="en-US" u="sng" cap="none" dirty="0" err="1">
                <a:solidFill>
                  <a:schemeClr val="accent1">
                    <a:lumMod val="75000"/>
                  </a:schemeClr>
                </a:solidFill>
              </a:rPr>
              <a:t>MobilCrossroad</a:t>
            </a:r>
            <a:endParaRPr lang="en-US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573E4D-D096-DA02-6E8D-C161D57C298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A710630-8306-45BC-B108-F87E63E264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454" t="51673" r="34852" b="4711"/>
          <a:stretch/>
        </p:blipFill>
        <p:spPr>
          <a:xfrm>
            <a:off x="1816385" y="1794837"/>
            <a:ext cx="8559229" cy="3985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4097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9D63F-F67D-B1A6-9772-28B26C238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Kelas </a:t>
            </a:r>
            <a:r>
              <a:rPr lang="en-US" u="sng" cap="none" dirty="0" err="1">
                <a:solidFill>
                  <a:schemeClr val="accent1">
                    <a:lumMod val="75000"/>
                  </a:schemeClr>
                </a:solidFill>
              </a:rPr>
              <a:t>MobilCrossroad</a:t>
            </a:r>
            <a:endParaRPr lang="en-US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573E4D-D096-DA02-6E8D-C161D57C298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233D5A-60A6-4C7A-B16C-1ACE25B681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904" t="28868" r="47569" b="57799"/>
          <a:stretch/>
        </p:blipFill>
        <p:spPr>
          <a:xfrm>
            <a:off x="1336208" y="2548156"/>
            <a:ext cx="9519583" cy="1761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9610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9D63F-F67D-B1A6-9772-28B26C238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8720" y="713064"/>
            <a:ext cx="10509434" cy="357930"/>
          </a:xfrm>
        </p:spPr>
        <p:txBody>
          <a:bodyPr/>
          <a:lstStyle/>
          <a:p>
            <a:pPr algn="l"/>
            <a:r>
              <a:rPr lang="en-US" sz="2800" dirty="0"/>
              <a:t>object </a:t>
            </a:r>
            <a:r>
              <a:rPr lang="en-US" sz="2800" u="sng" cap="none" dirty="0" err="1">
                <a:solidFill>
                  <a:schemeClr val="accent1">
                    <a:lumMod val="75000"/>
                  </a:schemeClr>
                </a:solidFill>
              </a:rPr>
              <a:t>KendaraanDarat</a:t>
            </a:r>
            <a:endParaRPr lang="en-US" sz="2800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573E4D-D096-DA02-6E8D-C161D57C298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BA617A9-09B1-4448-8877-883ECD2B9A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455" t="62141" r="38416" b="31498"/>
          <a:stretch/>
        </p:blipFill>
        <p:spPr>
          <a:xfrm>
            <a:off x="1073789" y="1185934"/>
            <a:ext cx="10624365" cy="77376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A498B4D0-EBF4-40C1-B4DF-ECA9F619EC0A}"/>
              </a:ext>
            </a:extLst>
          </p:cNvPr>
          <p:cNvSpPr txBox="1">
            <a:spLocks/>
          </p:cNvSpPr>
          <p:nvPr/>
        </p:nvSpPr>
        <p:spPr>
          <a:xfrm>
            <a:off x="1188720" y="2569247"/>
            <a:ext cx="10509434" cy="35793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 cap="all" spc="300" baseline="0">
                <a:solidFill>
                  <a:schemeClr val="tx1"/>
                </a:solidFill>
                <a:latin typeface="+mj-lt"/>
                <a:ea typeface="+mj-ea"/>
                <a:cs typeface="Posterama" panose="020B0504020200020000" pitchFamily="34" charset="0"/>
              </a:defRPr>
            </a:lvl1pPr>
          </a:lstStyle>
          <a:p>
            <a:pPr algn="l"/>
            <a:r>
              <a:rPr lang="en-US" sz="2800" dirty="0"/>
              <a:t>object </a:t>
            </a:r>
            <a:r>
              <a:rPr lang="en-US" sz="2800" u="sng" cap="none" dirty="0" err="1">
                <a:solidFill>
                  <a:schemeClr val="accent1">
                    <a:lumMod val="75000"/>
                  </a:schemeClr>
                </a:solidFill>
              </a:rPr>
              <a:t>Kereta</a:t>
            </a:r>
            <a:endParaRPr lang="en-US" sz="2800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1374045-0BA0-4085-81C2-E15D027332C6}"/>
              </a:ext>
            </a:extLst>
          </p:cNvPr>
          <p:cNvSpPr txBox="1">
            <a:spLocks/>
          </p:cNvSpPr>
          <p:nvPr/>
        </p:nvSpPr>
        <p:spPr>
          <a:xfrm>
            <a:off x="1188720" y="4425430"/>
            <a:ext cx="10509434" cy="35793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 cap="all" spc="300" baseline="0">
                <a:solidFill>
                  <a:schemeClr val="tx1"/>
                </a:solidFill>
                <a:latin typeface="+mj-lt"/>
                <a:ea typeface="+mj-ea"/>
                <a:cs typeface="Posterama" panose="020B0504020200020000" pitchFamily="34" charset="0"/>
              </a:defRPr>
            </a:lvl1pPr>
          </a:lstStyle>
          <a:p>
            <a:pPr algn="l"/>
            <a:r>
              <a:rPr lang="en-US" sz="2800" dirty="0"/>
              <a:t>object </a:t>
            </a:r>
            <a:r>
              <a:rPr lang="en-US" sz="2800" u="sng" cap="none" dirty="0">
                <a:solidFill>
                  <a:schemeClr val="accent1">
                    <a:lumMod val="75000"/>
                  </a:schemeClr>
                </a:solidFill>
              </a:rPr>
              <a:t>Mobil</a:t>
            </a:r>
            <a:endParaRPr lang="en-US" sz="2800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2C60C81-44F1-4C15-95CD-5CA7C96A2CC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697" t="39511" r="35872" b="54373"/>
          <a:stretch/>
        </p:blipFill>
        <p:spPr>
          <a:xfrm>
            <a:off x="1073789" y="3042117"/>
            <a:ext cx="10509433" cy="68959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ED25BCD-E9C9-4FB7-96D8-00E59689502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316" t="27034" r="39794" b="67747"/>
          <a:stretch/>
        </p:blipFill>
        <p:spPr>
          <a:xfrm>
            <a:off x="1073789" y="5094284"/>
            <a:ext cx="10175848" cy="62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9788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9D63F-F67D-B1A6-9772-28B26C238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8720" y="713064"/>
            <a:ext cx="10509434" cy="357930"/>
          </a:xfrm>
        </p:spPr>
        <p:txBody>
          <a:bodyPr/>
          <a:lstStyle/>
          <a:p>
            <a:pPr algn="l"/>
            <a:r>
              <a:rPr lang="en-US" sz="2800" dirty="0"/>
              <a:t>object </a:t>
            </a:r>
            <a:r>
              <a:rPr lang="en-US" sz="2800" u="sng" cap="none" dirty="0" err="1">
                <a:solidFill>
                  <a:schemeClr val="accent1">
                    <a:lumMod val="75000"/>
                  </a:schemeClr>
                </a:solidFill>
              </a:rPr>
              <a:t>MobilCrossroad</a:t>
            </a:r>
            <a:endParaRPr lang="en-US" sz="2800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573E4D-D096-DA02-6E8D-C161D57C298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498B4D0-EBF4-40C1-B4DF-ECA9F619EC0A}"/>
              </a:ext>
            </a:extLst>
          </p:cNvPr>
          <p:cNvSpPr txBox="1">
            <a:spLocks/>
          </p:cNvSpPr>
          <p:nvPr/>
        </p:nvSpPr>
        <p:spPr>
          <a:xfrm>
            <a:off x="1188720" y="2569247"/>
            <a:ext cx="10509434" cy="35793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 cap="all" spc="300" baseline="0">
                <a:solidFill>
                  <a:schemeClr val="tx1"/>
                </a:solidFill>
                <a:latin typeface="+mj-lt"/>
                <a:ea typeface="+mj-ea"/>
                <a:cs typeface="Posterama" panose="020B0504020200020000" pitchFamily="34" charset="0"/>
              </a:defRPr>
            </a:lvl1pPr>
          </a:lstStyle>
          <a:p>
            <a:pPr algn="l"/>
            <a:r>
              <a:rPr lang="en-US" sz="2800" dirty="0"/>
              <a:t>object </a:t>
            </a:r>
            <a:r>
              <a:rPr lang="en-US" sz="2800" u="sng" cap="none" dirty="0" err="1">
                <a:solidFill>
                  <a:schemeClr val="accent1">
                    <a:lumMod val="75000"/>
                  </a:schemeClr>
                </a:solidFill>
              </a:rPr>
              <a:t>MobilBalap</a:t>
            </a:r>
            <a:endParaRPr lang="en-US" sz="2800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34FCD7-2B02-4BCA-AF84-2B4FAE4A3E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972" t="35229" r="38280" b="59552"/>
          <a:stretch/>
        </p:blipFill>
        <p:spPr>
          <a:xfrm>
            <a:off x="1188720" y="1333845"/>
            <a:ext cx="10203530" cy="60214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B5BE04A-4A85-4F86-899A-E7B748FD88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110" t="40979" r="31124" b="52905"/>
          <a:stretch/>
        </p:blipFill>
        <p:spPr>
          <a:xfrm>
            <a:off x="1188719" y="3107376"/>
            <a:ext cx="10203530" cy="618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9340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5B9BD2-5B87-4A53-B640-86AE1AD2E635}"/>
              </a:ext>
            </a:extLst>
          </p:cNvPr>
          <p:cNvSpPr/>
          <p:nvPr/>
        </p:nvSpPr>
        <p:spPr>
          <a:xfrm>
            <a:off x="1356220" y="1602297"/>
            <a:ext cx="9479559" cy="34646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3924A06-2533-68FE-6815-A6208AD97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Hasil running program</a:t>
            </a:r>
          </a:p>
        </p:txBody>
      </p:sp>
    </p:spTree>
    <p:extLst>
      <p:ext uri="{BB962C8B-B14F-4D97-AF65-F5344CB8AC3E}">
        <p14:creationId xmlns:p14="http://schemas.microsoft.com/office/powerpoint/2010/main" val="37037923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3E315A2-4CED-23BB-CA3C-C8962E2419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8448" y="609600"/>
            <a:ext cx="9405904" cy="530352"/>
          </a:xfrm>
        </p:spPr>
        <p:txBody>
          <a:bodyPr/>
          <a:lstStyle/>
          <a:p>
            <a:r>
              <a:rPr lang="en-US" dirty="0"/>
              <a:t>Hasil running program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0FCB302-A0EE-7CF7-A4B2-ED343BFF9BC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OBJEK KERETA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205EC8C-AC41-F14C-3C63-5BF0F54D1D2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pPr/>
              <a:t>27</a:t>
            </a:fld>
            <a:endParaRPr lang="en-US" dirty="0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4A534A3-16E3-79AB-9E75-F40D0FDB4C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49224" y="2667000"/>
            <a:ext cx="0" cy="312420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D91930A7-B46D-4C35-B53F-60960345CE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650" t="14679" r="35252" b="51193"/>
          <a:stretch/>
        </p:blipFill>
        <p:spPr>
          <a:xfrm>
            <a:off x="1284030" y="1866900"/>
            <a:ext cx="9420322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9588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3E315A2-4CED-23BB-CA3C-C8962E2419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8448" y="609600"/>
            <a:ext cx="9405904" cy="530352"/>
          </a:xfrm>
        </p:spPr>
        <p:txBody>
          <a:bodyPr/>
          <a:lstStyle/>
          <a:p>
            <a:r>
              <a:rPr lang="en-US" dirty="0"/>
              <a:t>Hasil running program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0FCB302-A0EE-7CF7-A4B2-ED343BFF9BC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OBJEK KERETA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205EC8C-AC41-F14C-3C63-5BF0F54D1D2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pPr/>
              <a:t>28</a:t>
            </a:fld>
            <a:endParaRPr lang="en-US" dirty="0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4A534A3-16E3-79AB-9E75-F40D0FDB4C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49224" y="2667000"/>
            <a:ext cx="0" cy="312420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itle 2">
            <a:extLst>
              <a:ext uri="{FF2B5EF4-FFF2-40B4-BE49-F238E27FC236}">
                <a16:creationId xmlns:a16="http://schemas.microsoft.com/office/drawing/2014/main" id="{400188D8-745C-4728-90A7-6FCB7E3E0164}"/>
              </a:ext>
            </a:extLst>
          </p:cNvPr>
          <p:cNvSpPr txBox="1">
            <a:spLocks/>
          </p:cNvSpPr>
          <p:nvPr/>
        </p:nvSpPr>
        <p:spPr>
          <a:xfrm>
            <a:off x="1322538" y="1775118"/>
            <a:ext cx="2490249" cy="132656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 cap="all" spc="300" baseline="0">
                <a:solidFill>
                  <a:schemeClr val="tx1"/>
                </a:solidFill>
                <a:latin typeface="+mj-lt"/>
                <a:ea typeface="+mj-ea"/>
                <a:cs typeface="Posterama" panose="020B0504020200020000" pitchFamily="34" charset="0"/>
              </a:defRPr>
            </a:lvl1pPr>
          </a:lstStyle>
          <a:p>
            <a:r>
              <a:rPr lang="en-US" sz="2000" dirty="0"/>
              <a:t>Output: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1D67B7B2-9D73-467D-9432-C9A3145301C7}"/>
              </a:ext>
            </a:extLst>
          </p:cNvPr>
          <p:cNvSpPr txBox="1">
            <a:spLocks/>
          </p:cNvSpPr>
          <p:nvPr/>
        </p:nvSpPr>
        <p:spPr>
          <a:xfrm>
            <a:off x="942073" y="4763450"/>
            <a:ext cx="9837714" cy="1652590"/>
          </a:xfrm>
          <a:custGeom>
            <a:avLst/>
            <a:gdLst>
              <a:gd name="connsiteX0" fmla="*/ 0 w 4495744"/>
              <a:gd name="connsiteY0" fmla="*/ 0 h 4648200"/>
              <a:gd name="connsiteX1" fmla="*/ 4495744 w 4495744"/>
              <a:gd name="connsiteY1" fmla="*/ 0 h 4648200"/>
              <a:gd name="connsiteX2" fmla="*/ 4495744 w 4495744"/>
              <a:gd name="connsiteY2" fmla="*/ 4648200 h 4648200"/>
              <a:gd name="connsiteX3" fmla="*/ 0 w 4495744"/>
              <a:gd name="connsiteY3" fmla="*/ 4648200 h 464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95744" h="4648200">
                <a:moveTo>
                  <a:pt x="0" y="0"/>
                </a:moveTo>
                <a:lnTo>
                  <a:pt x="4495744" y="0"/>
                </a:lnTo>
                <a:lnTo>
                  <a:pt x="4495744" y="4648200"/>
                </a:lnTo>
                <a:lnTo>
                  <a:pt x="0" y="4648200"/>
                </a:lnTo>
                <a:close/>
              </a:path>
            </a:pathLst>
          </a:custGeom>
          <a:noFill/>
        </p:spPr>
        <p:txBody>
          <a:bodyPr vert="horz" wrap="square" lIns="310896" tIns="365760" rIns="274320" bIns="0" rtlCol="0" anchor="t">
            <a:noAutofit/>
          </a:bodyPr>
          <a:lstStyle>
            <a:lvl1pPr marL="0" indent="0" algn="l" defTabSz="914400" rtl="0" eaLnBrk="1" latinLnBrk="0" hangingPunct="1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0" i="0" kern="1200" cap="all" spc="200" baseline="0">
                <a:solidFill>
                  <a:schemeClr val="tx1"/>
                </a:solidFill>
                <a:latin typeface="+mj-lt"/>
                <a:ea typeface="+mn-ea"/>
                <a:cs typeface="Posterama" panose="020B0504020200020000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cap="none" dirty="0"/>
              <a:t>Di </a:t>
            </a:r>
            <a:r>
              <a:rPr lang="en-US" cap="none" dirty="0" err="1"/>
              <a:t>dalam</a:t>
            </a:r>
            <a:r>
              <a:rPr lang="en-US" cap="none" dirty="0"/>
              <a:t> </a:t>
            </a:r>
            <a:r>
              <a:rPr lang="en-US" cap="none" dirty="0" err="1"/>
              <a:t>fungsi</a:t>
            </a:r>
            <a:r>
              <a:rPr lang="en-US" cap="none" dirty="0"/>
              <a:t> </a:t>
            </a:r>
            <a:r>
              <a:rPr lang="en-US" cap="none" dirty="0" err="1"/>
              <a:t>tersebut</a:t>
            </a:r>
            <a:r>
              <a:rPr lang="en-US" cap="none" dirty="0"/>
              <a:t> </a:t>
            </a:r>
            <a:r>
              <a:rPr lang="en-US" cap="none" dirty="0" err="1"/>
              <a:t>akan</a:t>
            </a:r>
            <a:r>
              <a:rPr lang="en-US" cap="none" dirty="0"/>
              <a:t> </a:t>
            </a:r>
            <a:r>
              <a:rPr lang="en-US" cap="none" dirty="0" err="1"/>
              <a:t>menggunakan</a:t>
            </a:r>
            <a:r>
              <a:rPr lang="en-US" cap="none" dirty="0"/>
              <a:t> </a:t>
            </a:r>
            <a:r>
              <a:rPr lang="en-US" cap="none" dirty="0" err="1"/>
              <a:t>pecarian</a:t>
            </a:r>
            <a:r>
              <a:rPr lang="en-US" cap="none" dirty="0"/>
              <a:t> kata </a:t>
            </a:r>
            <a:r>
              <a:rPr lang="en-US" cap="none" dirty="0" err="1"/>
              <a:t>untuk</a:t>
            </a:r>
            <a:r>
              <a:rPr lang="en-US" cap="none" dirty="0"/>
              <a:t> </a:t>
            </a:r>
            <a:r>
              <a:rPr lang="en-US" cap="none" dirty="0" err="1"/>
              <a:t>mencari</a:t>
            </a:r>
            <a:r>
              <a:rPr lang="en-US" cap="none" dirty="0"/>
              <a:t> kata yang </a:t>
            </a:r>
            <a:r>
              <a:rPr lang="en-US" cap="none" dirty="0" err="1"/>
              <a:t>mendekati</a:t>
            </a:r>
            <a:r>
              <a:rPr lang="en-US" cap="none" dirty="0"/>
              <a:t> </a:t>
            </a:r>
            <a:r>
              <a:rPr lang="en-US" cap="none" dirty="0" err="1"/>
              <a:t>dengan</a:t>
            </a:r>
            <a:r>
              <a:rPr lang="en-US" cap="none" dirty="0"/>
              <a:t> kata yang </a:t>
            </a:r>
            <a:r>
              <a:rPr lang="en-US" cap="none" dirty="0" err="1"/>
              <a:t>tersedia</a:t>
            </a:r>
            <a:r>
              <a:rPr lang="en-US" cap="none" dirty="0"/>
              <a:t> </a:t>
            </a:r>
            <a:r>
              <a:rPr lang="en-US" cap="none" dirty="0" err="1"/>
              <a:t>atau</a:t>
            </a:r>
            <a:r>
              <a:rPr lang="en-US" cap="none" dirty="0"/>
              <a:t> </a:t>
            </a:r>
            <a:r>
              <a:rPr lang="en-US" cap="none" dirty="0" err="1"/>
              <a:t>sudah</a:t>
            </a:r>
            <a:r>
              <a:rPr lang="en-US" cap="none" dirty="0"/>
              <a:t> </a:t>
            </a:r>
            <a:r>
              <a:rPr lang="en-US" cap="none" dirty="0" err="1"/>
              <a:t>ada</a:t>
            </a:r>
            <a:r>
              <a:rPr lang="en-US" cap="none" dirty="0"/>
              <a:t> di </a:t>
            </a:r>
            <a:r>
              <a:rPr lang="en-US" cap="none" dirty="0" err="1"/>
              <a:t>rute</a:t>
            </a:r>
            <a:r>
              <a:rPr lang="en-US" cap="none" dirty="0"/>
              <a:t>. Setelah </a:t>
            </a:r>
            <a:r>
              <a:rPr lang="en-US" cap="none" dirty="0" err="1"/>
              <a:t>itu</a:t>
            </a:r>
            <a:r>
              <a:rPr lang="en-US" cap="none" dirty="0"/>
              <a:t>, </a:t>
            </a:r>
            <a:r>
              <a:rPr lang="en-US" cap="none" dirty="0" err="1"/>
              <a:t>akan</a:t>
            </a:r>
            <a:r>
              <a:rPr lang="en-US" cap="none" dirty="0"/>
              <a:t> </a:t>
            </a:r>
            <a:r>
              <a:rPr lang="en-US" cap="none" dirty="0" err="1"/>
              <a:t>menampilkan</a:t>
            </a:r>
            <a:r>
              <a:rPr lang="en-US" cap="none" dirty="0"/>
              <a:t> </a:t>
            </a:r>
            <a:r>
              <a:rPr lang="en-US" cap="none" dirty="0" err="1"/>
              <a:t>hasil</a:t>
            </a:r>
            <a:r>
              <a:rPr lang="en-US" cap="none" dirty="0"/>
              <a:t> data </a:t>
            </a:r>
            <a:r>
              <a:rPr lang="en-US" cap="none" dirty="0" err="1"/>
              <a:t>rute</a:t>
            </a:r>
            <a:r>
              <a:rPr lang="en-US" cap="none" dirty="0"/>
              <a:t> yang </a:t>
            </a:r>
            <a:r>
              <a:rPr lang="en-US" cap="none" dirty="0" err="1"/>
              <a:t>dicari</a:t>
            </a:r>
            <a:r>
              <a:rPr lang="en-US" cap="none" dirty="0"/>
              <a:t> </a:t>
            </a:r>
            <a:r>
              <a:rPr lang="en-US" cap="none" dirty="0" err="1"/>
              <a:t>jika</a:t>
            </a:r>
            <a:r>
              <a:rPr lang="en-US" cap="none" dirty="0"/>
              <a:t> </a:t>
            </a:r>
            <a:r>
              <a:rPr lang="en-US" cap="none" dirty="0" err="1"/>
              <a:t>hasil</a:t>
            </a:r>
            <a:r>
              <a:rPr lang="en-US" cap="none" dirty="0"/>
              <a:t> </a:t>
            </a:r>
            <a:r>
              <a:rPr lang="en-US" cap="none" dirty="0" err="1"/>
              <a:t>rute</a:t>
            </a:r>
            <a:r>
              <a:rPr lang="en-US" cap="none" dirty="0"/>
              <a:t> yang </a:t>
            </a:r>
            <a:r>
              <a:rPr lang="en-US" cap="none" dirty="0" err="1"/>
              <a:t>dicari</a:t>
            </a:r>
            <a:r>
              <a:rPr lang="en-US" cap="none" dirty="0"/>
              <a:t> </a:t>
            </a:r>
            <a:r>
              <a:rPr lang="en-US" cap="none" dirty="0" err="1"/>
              <a:t>lebih</a:t>
            </a:r>
            <a:r>
              <a:rPr lang="en-US" cap="none" dirty="0"/>
              <a:t> </a:t>
            </a:r>
            <a:r>
              <a:rPr lang="en-US" cap="none" dirty="0" err="1"/>
              <a:t>dari</a:t>
            </a:r>
            <a:r>
              <a:rPr lang="en-US" cap="none" dirty="0"/>
              <a:t> 1 data.</a:t>
            </a:r>
            <a:endParaRPr lang="en-US" sz="1600" cap="non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990A16-1BC5-41E7-86D9-5D7A59159B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904" t="52232" r="17338" b="11193"/>
          <a:stretch/>
        </p:blipFill>
        <p:spPr>
          <a:xfrm>
            <a:off x="1322538" y="2061594"/>
            <a:ext cx="9405904" cy="273481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654D35A-B88F-4F61-8DCD-61738D463587}"/>
              </a:ext>
            </a:extLst>
          </p:cNvPr>
          <p:cNvSpPr/>
          <p:nvPr/>
        </p:nvSpPr>
        <p:spPr>
          <a:xfrm>
            <a:off x="1417320" y="3345180"/>
            <a:ext cx="3276600" cy="481388"/>
          </a:xfrm>
          <a:prstGeom prst="rect">
            <a:avLst/>
          </a:prstGeom>
          <a:solidFill>
            <a:schemeClr val="accent6">
              <a:alpha val="17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4643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3E315A2-4CED-23BB-CA3C-C8962E2419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8448" y="609600"/>
            <a:ext cx="9405904" cy="530352"/>
          </a:xfrm>
        </p:spPr>
        <p:txBody>
          <a:bodyPr/>
          <a:lstStyle/>
          <a:p>
            <a:r>
              <a:rPr lang="en-US" dirty="0"/>
              <a:t>Hasil running program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0FCB302-A0EE-7CF7-A4B2-ED343BFF9BC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OBJEK KERETA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205EC8C-AC41-F14C-3C63-5BF0F54D1D2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pPr/>
              <a:t>29</a:t>
            </a:fld>
            <a:endParaRPr lang="en-US" dirty="0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4A534A3-16E3-79AB-9E75-F40D0FDB4C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49224" y="2667000"/>
            <a:ext cx="0" cy="312420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itle 2">
            <a:extLst>
              <a:ext uri="{FF2B5EF4-FFF2-40B4-BE49-F238E27FC236}">
                <a16:creationId xmlns:a16="http://schemas.microsoft.com/office/drawing/2014/main" id="{400188D8-745C-4728-90A7-6FCB7E3E0164}"/>
              </a:ext>
            </a:extLst>
          </p:cNvPr>
          <p:cNvSpPr txBox="1">
            <a:spLocks/>
          </p:cNvSpPr>
          <p:nvPr/>
        </p:nvSpPr>
        <p:spPr>
          <a:xfrm>
            <a:off x="1322538" y="1775118"/>
            <a:ext cx="2490249" cy="132656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 cap="all" spc="300" baseline="0">
                <a:solidFill>
                  <a:schemeClr val="tx1"/>
                </a:solidFill>
                <a:latin typeface="+mj-lt"/>
                <a:ea typeface="+mj-ea"/>
                <a:cs typeface="Posterama" panose="020B0504020200020000" pitchFamily="34" charset="0"/>
              </a:defRPr>
            </a:lvl1pPr>
          </a:lstStyle>
          <a:p>
            <a:r>
              <a:rPr lang="en-US" sz="2000" dirty="0"/>
              <a:t>Output: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1D67B7B2-9D73-467D-9432-C9A3145301C7}"/>
              </a:ext>
            </a:extLst>
          </p:cNvPr>
          <p:cNvSpPr txBox="1">
            <a:spLocks/>
          </p:cNvSpPr>
          <p:nvPr/>
        </p:nvSpPr>
        <p:spPr>
          <a:xfrm>
            <a:off x="942073" y="4796406"/>
            <a:ext cx="9837714" cy="1407545"/>
          </a:xfrm>
          <a:custGeom>
            <a:avLst/>
            <a:gdLst>
              <a:gd name="connsiteX0" fmla="*/ 0 w 4495744"/>
              <a:gd name="connsiteY0" fmla="*/ 0 h 4648200"/>
              <a:gd name="connsiteX1" fmla="*/ 4495744 w 4495744"/>
              <a:gd name="connsiteY1" fmla="*/ 0 h 4648200"/>
              <a:gd name="connsiteX2" fmla="*/ 4495744 w 4495744"/>
              <a:gd name="connsiteY2" fmla="*/ 4648200 h 4648200"/>
              <a:gd name="connsiteX3" fmla="*/ 0 w 4495744"/>
              <a:gd name="connsiteY3" fmla="*/ 4648200 h 464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95744" h="4648200">
                <a:moveTo>
                  <a:pt x="0" y="0"/>
                </a:moveTo>
                <a:lnTo>
                  <a:pt x="4495744" y="0"/>
                </a:lnTo>
                <a:lnTo>
                  <a:pt x="4495744" y="4648200"/>
                </a:lnTo>
                <a:lnTo>
                  <a:pt x="0" y="4648200"/>
                </a:lnTo>
                <a:close/>
              </a:path>
            </a:pathLst>
          </a:custGeom>
          <a:noFill/>
        </p:spPr>
        <p:txBody>
          <a:bodyPr vert="horz" wrap="square" lIns="310896" tIns="365760" rIns="274320" bIns="0" rtlCol="0" anchor="t">
            <a:noAutofit/>
          </a:bodyPr>
          <a:lstStyle>
            <a:lvl1pPr marL="0" indent="0" algn="l" defTabSz="914400" rtl="0" eaLnBrk="1" latinLnBrk="0" hangingPunct="1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0" i="0" kern="1200" cap="all" spc="200" baseline="0">
                <a:solidFill>
                  <a:schemeClr val="tx1"/>
                </a:solidFill>
                <a:latin typeface="+mj-lt"/>
                <a:ea typeface="+mn-ea"/>
                <a:cs typeface="Posterama" panose="020B0504020200020000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cap="none" dirty="0" err="1"/>
              <a:t>Misalnya</a:t>
            </a:r>
            <a:r>
              <a:rPr lang="en-US" cap="none" dirty="0"/>
              <a:t>, </a:t>
            </a:r>
            <a:r>
              <a:rPr lang="en-US" cap="none" dirty="0" err="1"/>
              <a:t>Mencari</a:t>
            </a:r>
            <a:r>
              <a:rPr lang="en-US" cap="none" dirty="0"/>
              <a:t> kata ‘Depo’ </a:t>
            </a:r>
            <a:r>
              <a:rPr lang="en-US" cap="none" dirty="0" err="1"/>
              <a:t>untuk</a:t>
            </a:r>
            <a:r>
              <a:rPr lang="en-US" cap="none" dirty="0"/>
              <a:t> </a:t>
            </a:r>
            <a:r>
              <a:rPr lang="en-US" cap="none" dirty="0" err="1"/>
              <a:t>nilai</a:t>
            </a:r>
            <a:r>
              <a:rPr lang="en-US" cap="none" dirty="0"/>
              <a:t> parameter 1 dan ’</a:t>
            </a:r>
            <a:r>
              <a:rPr lang="en-US" cap="none" dirty="0" err="1"/>
              <a:t>Manggar</a:t>
            </a:r>
            <a:r>
              <a:rPr lang="en-US" cap="none" dirty="0"/>
              <a:t>’ </a:t>
            </a:r>
            <a:r>
              <a:rPr lang="en-US" cap="none" dirty="0" err="1"/>
              <a:t>untuk</a:t>
            </a:r>
            <a:r>
              <a:rPr lang="en-US" cap="none" dirty="0"/>
              <a:t> </a:t>
            </a:r>
            <a:r>
              <a:rPr lang="en-US" cap="none" dirty="0" err="1"/>
              <a:t>nilai</a:t>
            </a:r>
            <a:r>
              <a:rPr lang="en-US" cap="none" dirty="0"/>
              <a:t> parameter 2. Hasil </a:t>
            </a:r>
            <a:r>
              <a:rPr lang="en-US" cap="none" dirty="0" err="1"/>
              <a:t>rute</a:t>
            </a:r>
            <a:r>
              <a:rPr lang="en-US" cap="none" dirty="0"/>
              <a:t> yang </a:t>
            </a:r>
            <a:r>
              <a:rPr lang="en-US" cap="none" dirty="0" err="1"/>
              <a:t>dicari</a:t>
            </a:r>
            <a:r>
              <a:rPr lang="en-US" cap="none" dirty="0"/>
              <a:t> </a:t>
            </a:r>
            <a:r>
              <a:rPr lang="en-US" cap="none" dirty="0" err="1"/>
              <a:t>adalah</a:t>
            </a:r>
            <a:r>
              <a:rPr lang="en-US" cap="none" dirty="0"/>
              <a:t> Depok dan </a:t>
            </a:r>
            <a:r>
              <a:rPr lang="en-US" cap="none" dirty="0" err="1"/>
              <a:t>Manggarai</a:t>
            </a:r>
            <a:r>
              <a:rPr lang="en-US" cap="none" dirty="0"/>
              <a:t> </a:t>
            </a:r>
            <a:r>
              <a:rPr lang="en-US" cap="none" dirty="0" err="1"/>
              <a:t>karena</a:t>
            </a:r>
            <a:r>
              <a:rPr lang="en-US" cap="none" dirty="0"/>
              <a:t> </a:t>
            </a:r>
            <a:r>
              <a:rPr lang="en-US" cap="none" dirty="0" err="1"/>
              <a:t>nama</a:t>
            </a:r>
            <a:r>
              <a:rPr lang="en-US" cap="none" dirty="0"/>
              <a:t> </a:t>
            </a:r>
            <a:r>
              <a:rPr lang="en-US" cap="none" dirty="0" err="1"/>
              <a:t>pemilikannya</a:t>
            </a:r>
            <a:r>
              <a:rPr lang="en-US" cap="none" dirty="0"/>
              <a:t> </a:t>
            </a:r>
            <a:r>
              <a:rPr lang="en-US" cap="none" dirty="0" err="1"/>
              <a:t>hampir</a:t>
            </a:r>
            <a:r>
              <a:rPr lang="en-US" cap="none" dirty="0"/>
              <a:t> </a:t>
            </a:r>
            <a:r>
              <a:rPr lang="en-US" cap="none" dirty="0" err="1"/>
              <a:t>sama</a:t>
            </a:r>
            <a:r>
              <a:rPr lang="en-US" cap="none" dirty="0"/>
              <a:t> dan </a:t>
            </a:r>
            <a:r>
              <a:rPr lang="en-US" cap="none" dirty="0" err="1"/>
              <a:t>terletak</a:t>
            </a:r>
            <a:r>
              <a:rPr lang="en-US" cap="none" dirty="0"/>
              <a:t> di index yang </a:t>
            </a:r>
            <a:r>
              <a:rPr lang="en-US" cap="none" dirty="0" err="1"/>
              <a:t>sama</a:t>
            </a:r>
            <a:r>
              <a:rPr lang="en-US" cap="none" dirty="0"/>
              <a:t>.</a:t>
            </a:r>
            <a:endParaRPr lang="en-US" sz="1600" cap="non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990A16-1BC5-41E7-86D9-5D7A59159B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904" t="52232" r="17338" b="11193"/>
          <a:stretch/>
        </p:blipFill>
        <p:spPr>
          <a:xfrm>
            <a:off x="1322538" y="2061594"/>
            <a:ext cx="9405904" cy="273481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654D35A-B88F-4F61-8DCD-61738D463587}"/>
              </a:ext>
            </a:extLst>
          </p:cNvPr>
          <p:cNvSpPr/>
          <p:nvPr/>
        </p:nvSpPr>
        <p:spPr>
          <a:xfrm>
            <a:off x="1417320" y="4023325"/>
            <a:ext cx="3276600" cy="481388"/>
          </a:xfrm>
          <a:prstGeom prst="rect">
            <a:avLst/>
          </a:prstGeom>
          <a:solidFill>
            <a:schemeClr val="accent6">
              <a:alpha val="17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9542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EB422-1287-FCEB-63CE-599FDC8468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399" y="1124712"/>
            <a:ext cx="4862119" cy="548640"/>
          </a:xfrm>
        </p:spPr>
        <p:txBody>
          <a:bodyPr/>
          <a:lstStyle/>
          <a:p>
            <a:r>
              <a:rPr lang="en-US" dirty="0"/>
              <a:t>DAFTAR ISI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9EDB55-C0CF-1610-24F0-07462C63BCE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DAFTAR ISI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D6DE2E-F5E3-8CAF-A5C3-E67C03F538D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038CD2-9585-7E51-5359-D52935A77D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Uml</a:t>
            </a:r>
            <a:r>
              <a:rPr lang="en-US" dirty="0"/>
              <a:t>: CLASS DIAGRAM</a:t>
            </a:r>
          </a:p>
          <a:p>
            <a:r>
              <a:rPr lang="en-US" dirty="0"/>
              <a:t>Kode program</a:t>
            </a:r>
          </a:p>
          <a:p>
            <a:r>
              <a:rPr lang="en-US" dirty="0"/>
              <a:t>HASIL running program</a:t>
            </a:r>
          </a:p>
          <a:p>
            <a:r>
              <a:rPr lang="en-US" dirty="0" err="1"/>
              <a:t>Penutup</a:t>
            </a:r>
            <a:endParaRPr lang="en-US" dirty="0"/>
          </a:p>
          <a:p>
            <a:endParaRPr lang="en-US" dirty="0"/>
          </a:p>
        </p:txBody>
      </p:sp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9D8380EF-0C20-4879-909F-2BA6370BF46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-34714" t="-42784" r="-32821" b="-43301"/>
          <a:stretch/>
        </p:blipFill>
        <p:spPr>
          <a:xfrm>
            <a:off x="4946904" y="-293615"/>
            <a:ext cx="6638544" cy="7390701"/>
          </a:xfrm>
        </p:spPr>
      </p:pic>
    </p:spTree>
    <p:extLst>
      <p:ext uri="{BB962C8B-B14F-4D97-AF65-F5344CB8AC3E}">
        <p14:creationId xmlns:p14="http://schemas.microsoft.com/office/powerpoint/2010/main" val="2910866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3E315A2-4CED-23BB-CA3C-C8962E2419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8448" y="609600"/>
            <a:ext cx="9405904" cy="530352"/>
          </a:xfrm>
        </p:spPr>
        <p:txBody>
          <a:bodyPr/>
          <a:lstStyle/>
          <a:p>
            <a:r>
              <a:rPr lang="en-US" dirty="0"/>
              <a:t>Hasil running program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0FCB302-A0EE-7CF7-A4B2-ED343BFF9BC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OBJEK </a:t>
            </a:r>
            <a:r>
              <a:rPr lang="en-US" dirty="0" err="1"/>
              <a:t>mobil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205EC8C-AC41-F14C-3C63-5BF0F54D1D2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pPr/>
              <a:t>30</a:t>
            </a:fld>
            <a:endParaRPr lang="en-US" dirty="0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4A534A3-16E3-79AB-9E75-F40D0FDB4C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49224" y="2667000"/>
            <a:ext cx="0" cy="312420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C8880271-1799-4AA8-9F88-1ED8974821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945" t="15112" r="25413" b="50000"/>
          <a:stretch/>
        </p:blipFill>
        <p:spPr>
          <a:xfrm>
            <a:off x="1298448" y="1862927"/>
            <a:ext cx="9557578" cy="2994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0336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3E315A2-4CED-23BB-CA3C-C8962E2419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8448" y="609600"/>
            <a:ext cx="9405904" cy="530352"/>
          </a:xfrm>
        </p:spPr>
        <p:txBody>
          <a:bodyPr/>
          <a:lstStyle/>
          <a:p>
            <a:r>
              <a:rPr lang="en-US" dirty="0"/>
              <a:t>Hasil running program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0FCB302-A0EE-7CF7-A4B2-ED343BFF9BC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err="1"/>
              <a:t>Objek</a:t>
            </a:r>
            <a:r>
              <a:rPr lang="en-US" dirty="0"/>
              <a:t> </a:t>
            </a:r>
            <a:r>
              <a:rPr lang="en-US" dirty="0" err="1"/>
              <a:t>mobil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205EC8C-AC41-F14C-3C63-5BF0F54D1D2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pPr/>
              <a:t>31</a:t>
            </a:fld>
            <a:endParaRPr lang="en-US" dirty="0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4A534A3-16E3-79AB-9E75-F40D0FDB4C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49224" y="2667000"/>
            <a:ext cx="0" cy="312420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2">
            <a:extLst>
              <a:ext uri="{FF2B5EF4-FFF2-40B4-BE49-F238E27FC236}">
                <a16:creationId xmlns:a16="http://schemas.microsoft.com/office/drawing/2014/main" id="{CC55FFBF-49AF-44F1-BF4C-4A1DA2F0F956}"/>
              </a:ext>
            </a:extLst>
          </p:cNvPr>
          <p:cNvSpPr txBox="1">
            <a:spLocks/>
          </p:cNvSpPr>
          <p:nvPr/>
        </p:nvSpPr>
        <p:spPr>
          <a:xfrm>
            <a:off x="1322538" y="1775119"/>
            <a:ext cx="2490249" cy="3724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 cap="all" spc="300" baseline="0">
                <a:solidFill>
                  <a:schemeClr val="tx1"/>
                </a:solidFill>
                <a:latin typeface="+mj-lt"/>
                <a:ea typeface="+mj-ea"/>
                <a:cs typeface="Posterama" panose="020B0504020200020000" pitchFamily="34" charset="0"/>
              </a:defRPr>
            </a:lvl1pPr>
          </a:lstStyle>
          <a:p>
            <a:r>
              <a:rPr lang="en-US" sz="2000" dirty="0"/>
              <a:t>Output: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7A102A3-E081-44F8-A2C5-DE9BD35565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945" t="67404" r="25413" b="10115"/>
          <a:stretch/>
        </p:blipFill>
        <p:spPr>
          <a:xfrm>
            <a:off x="1298448" y="2299631"/>
            <a:ext cx="9884820" cy="1995531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06855983-F5DD-4579-BFBC-FA689F4CD58A}"/>
              </a:ext>
            </a:extLst>
          </p:cNvPr>
          <p:cNvSpPr txBox="1">
            <a:spLocks/>
          </p:cNvSpPr>
          <p:nvPr/>
        </p:nvSpPr>
        <p:spPr>
          <a:xfrm>
            <a:off x="1008732" y="4229100"/>
            <a:ext cx="10425462" cy="1790701"/>
          </a:xfrm>
          <a:custGeom>
            <a:avLst/>
            <a:gdLst>
              <a:gd name="connsiteX0" fmla="*/ 0 w 4495744"/>
              <a:gd name="connsiteY0" fmla="*/ 0 h 4648200"/>
              <a:gd name="connsiteX1" fmla="*/ 4495744 w 4495744"/>
              <a:gd name="connsiteY1" fmla="*/ 0 h 4648200"/>
              <a:gd name="connsiteX2" fmla="*/ 4495744 w 4495744"/>
              <a:gd name="connsiteY2" fmla="*/ 4648200 h 4648200"/>
              <a:gd name="connsiteX3" fmla="*/ 0 w 4495744"/>
              <a:gd name="connsiteY3" fmla="*/ 4648200 h 464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95744" h="4648200">
                <a:moveTo>
                  <a:pt x="0" y="0"/>
                </a:moveTo>
                <a:lnTo>
                  <a:pt x="4495744" y="0"/>
                </a:lnTo>
                <a:lnTo>
                  <a:pt x="4495744" y="4648200"/>
                </a:lnTo>
                <a:lnTo>
                  <a:pt x="0" y="4648200"/>
                </a:lnTo>
                <a:close/>
              </a:path>
            </a:pathLst>
          </a:custGeom>
          <a:noFill/>
        </p:spPr>
        <p:txBody>
          <a:bodyPr vert="horz" wrap="square" lIns="310896" tIns="365760" rIns="274320" bIns="0" rtlCol="0" anchor="t">
            <a:noAutofit/>
          </a:bodyPr>
          <a:lstStyle>
            <a:lvl1pPr marL="0" indent="0" algn="l" defTabSz="914400" rtl="0" eaLnBrk="1" latinLnBrk="0" hangingPunct="1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0" i="0" kern="1200" cap="all" spc="200" baseline="0">
                <a:solidFill>
                  <a:schemeClr val="tx1"/>
                </a:solidFill>
                <a:latin typeface="+mj-lt"/>
                <a:ea typeface="+mn-ea"/>
                <a:cs typeface="Posterama" panose="020B0504020200020000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cap="none" dirty="0" err="1"/>
              <a:t>Pertama-tama</a:t>
            </a:r>
            <a:r>
              <a:rPr lang="en-US" sz="1800" cap="none" dirty="0"/>
              <a:t>, Mobil </a:t>
            </a:r>
            <a:r>
              <a:rPr lang="en-US" sz="1800" cap="none" dirty="0" err="1"/>
              <a:t>akan</a:t>
            </a:r>
            <a:r>
              <a:rPr lang="en-US" sz="1800" cap="none" dirty="0"/>
              <a:t> </a:t>
            </a:r>
            <a:r>
              <a:rPr lang="en-US" sz="1800" cap="none" dirty="0" err="1"/>
              <a:t>dalam</a:t>
            </a:r>
            <a:r>
              <a:rPr lang="en-US" sz="1800" cap="none" dirty="0"/>
              <a:t> </a:t>
            </a:r>
            <a:r>
              <a:rPr lang="en-US" sz="1800" cap="none" dirty="0" err="1"/>
              <a:t>keadaan</a:t>
            </a:r>
            <a:r>
              <a:rPr lang="en-US" sz="1800" cap="none" dirty="0"/>
              <a:t> </a:t>
            </a:r>
            <a:r>
              <a:rPr lang="en-US" sz="1800" cap="none" dirty="0" err="1"/>
              <a:t>mati</a:t>
            </a:r>
            <a:r>
              <a:rPr lang="en-US" sz="1800" cap="none" dirty="0"/>
              <a:t>. Mobil </a:t>
            </a:r>
            <a:r>
              <a:rPr lang="en-US" sz="1800" cap="none" dirty="0" err="1"/>
              <a:t>tidak</a:t>
            </a:r>
            <a:r>
              <a:rPr lang="en-US" sz="1800" cap="none" dirty="0"/>
              <a:t> </a:t>
            </a:r>
            <a:r>
              <a:rPr lang="en-US" sz="1800" cap="none" dirty="0" err="1"/>
              <a:t>bisa</a:t>
            </a:r>
            <a:r>
              <a:rPr lang="en-US" sz="1800" cap="none" dirty="0"/>
              <a:t> </a:t>
            </a:r>
            <a:r>
              <a:rPr lang="en-US" sz="1800" cap="none" dirty="0" err="1"/>
              <a:t>bergerak</a:t>
            </a:r>
            <a:r>
              <a:rPr lang="en-US" sz="1800" cap="none" dirty="0"/>
              <a:t> </a:t>
            </a:r>
            <a:r>
              <a:rPr lang="en-US" sz="1800" cap="none" dirty="0" err="1"/>
              <a:t>jika</a:t>
            </a:r>
            <a:r>
              <a:rPr lang="en-US" sz="1800" cap="none" dirty="0"/>
              <a:t> </a:t>
            </a:r>
            <a:r>
              <a:rPr lang="en-US" sz="1800" cap="none" dirty="0" err="1"/>
              <a:t>mesinnya</a:t>
            </a:r>
            <a:r>
              <a:rPr lang="en-US" sz="1800" cap="none" dirty="0"/>
              <a:t> </a:t>
            </a:r>
            <a:r>
              <a:rPr lang="en-US" sz="1800" cap="none" dirty="0" err="1"/>
              <a:t>belum</a:t>
            </a:r>
            <a:r>
              <a:rPr lang="en-US" sz="1800" cap="none" dirty="0"/>
              <a:t> </a:t>
            </a:r>
            <a:r>
              <a:rPr lang="en-US" sz="1800" cap="none" dirty="0" err="1"/>
              <a:t>hidup</a:t>
            </a:r>
            <a:r>
              <a:rPr lang="en-US" sz="1800" cap="none" dirty="0"/>
              <a:t>. </a:t>
            </a:r>
            <a:r>
              <a:rPr lang="en-US" sz="1800" cap="none" dirty="0" err="1"/>
              <a:t>Mobilnya</a:t>
            </a:r>
            <a:r>
              <a:rPr lang="en-US" sz="1800" cap="none" dirty="0"/>
              <a:t> </a:t>
            </a:r>
            <a:r>
              <a:rPr lang="en-US" sz="1800" cap="none" dirty="0" err="1"/>
              <a:t>akan</a:t>
            </a:r>
            <a:r>
              <a:rPr lang="en-US" sz="1800" cap="none" dirty="0"/>
              <a:t> </a:t>
            </a:r>
            <a:r>
              <a:rPr lang="en-US" sz="1800" cap="none" dirty="0" err="1"/>
              <a:t>hidup</a:t>
            </a:r>
            <a:r>
              <a:rPr lang="en-US" sz="1800" cap="none" dirty="0"/>
              <a:t> </a:t>
            </a:r>
            <a:r>
              <a:rPr lang="en-US" sz="1800" cap="none" dirty="0" err="1"/>
              <a:t>jika</a:t>
            </a:r>
            <a:r>
              <a:rPr lang="en-US" sz="1800" cap="none" dirty="0"/>
              <a:t> </a:t>
            </a:r>
            <a:r>
              <a:rPr lang="en-US" sz="1800" cap="none" dirty="0" err="1"/>
              <a:t>dihidupkan</a:t>
            </a:r>
            <a:r>
              <a:rPr lang="en-US" sz="1800" cap="none" dirty="0"/>
              <a:t> </a:t>
            </a:r>
            <a:r>
              <a:rPr lang="en-US" sz="1800" cap="none" dirty="0" err="1"/>
              <a:t>dengan</a:t>
            </a:r>
            <a:r>
              <a:rPr lang="en-US" sz="1800" cap="none" dirty="0"/>
              <a:t> </a:t>
            </a:r>
            <a:r>
              <a:rPr lang="en-US" sz="1800" cap="none" dirty="0" err="1"/>
              <a:t>cara</a:t>
            </a:r>
            <a:r>
              <a:rPr lang="en-US" sz="1800" cap="none" dirty="0"/>
              <a:t> </a:t>
            </a:r>
            <a:r>
              <a:rPr lang="en-US" sz="1800" cap="none" dirty="0" err="1"/>
              <a:t>memanggil</a:t>
            </a:r>
            <a:r>
              <a:rPr lang="en-US" sz="1800" cap="none" dirty="0"/>
              <a:t> method di </a:t>
            </a:r>
            <a:r>
              <a:rPr lang="en-US" sz="1800" cap="none" dirty="0" err="1"/>
              <a:t>kelas</a:t>
            </a:r>
            <a:r>
              <a:rPr lang="en-US" sz="1800" cap="none" dirty="0"/>
              <a:t> Mobil, </a:t>
            </a:r>
            <a:r>
              <a:rPr lang="en-US" sz="1800" cap="none" dirty="0" err="1"/>
              <a:t>yaitu</a:t>
            </a:r>
            <a:r>
              <a:rPr lang="en-US" sz="1800" cap="none" dirty="0"/>
              <a:t> </a:t>
            </a:r>
            <a:r>
              <a:rPr lang="en-US" sz="1800" cap="none" dirty="0" err="1"/>
              <a:t>startEngine</a:t>
            </a:r>
            <a:r>
              <a:rPr lang="en-US" sz="1800" cap="none" dirty="0"/>
              <a:t>(). Method </a:t>
            </a:r>
            <a:r>
              <a:rPr lang="en-US" sz="1800" cap="none" dirty="0" err="1"/>
              <a:t>tersebut</a:t>
            </a:r>
            <a:r>
              <a:rPr lang="en-US" sz="1800" cap="none" dirty="0"/>
              <a:t> </a:t>
            </a:r>
            <a:r>
              <a:rPr lang="en-US" sz="1800" cap="none" dirty="0" err="1"/>
              <a:t>akan</a:t>
            </a:r>
            <a:r>
              <a:rPr lang="en-US" sz="1800" cap="none" dirty="0"/>
              <a:t> </a:t>
            </a:r>
            <a:r>
              <a:rPr lang="en-US" sz="1800" cap="none" dirty="0" err="1"/>
              <a:t>mengubah</a:t>
            </a:r>
            <a:r>
              <a:rPr lang="en-US" sz="1800" cap="none" dirty="0"/>
              <a:t> salah </a:t>
            </a:r>
            <a:r>
              <a:rPr lang="en-US" sz="1800" cap="none" dirty="0" err="1"/>
              <a:t>satu</a:t>
            </a:r>
            <a:r>
              <a:rPr lang="en-US" sz="1800" cap="none" dirty="0"/>
              <a:t> </a:t>
            </a:r>
            <a:r>
              <a:rPr lang="en-US" sz="1800" cap="none" dirty="0" err="1"/>
              <a:t>nilai</a:t>
            </a:r>
            <a:r>
              <a:rPr lang="en-US" sz="1800" cap="none" dirty="0"/>
              <a:t> yang </a:t>
            </a:r>
            <a:r>
              <a:rPr lang="en-US" sz="1800" cap="none" dirty="0" err="1"/>
              <a:t>berupa</a:t>
            </a:r>
            <a:r>
              <a:rPr lang="en-US" sz="1800" cap="none" dirty="0"/>
              <a:t> Boolean, </a:t>
            </a:r>
            <a:r>
              <a:rPr lang="en-US" sz="1800" cap="none" dirty="0" err="1"/>
              <a:t>yaitu</a:t>
            </a:r>
            <a:r>
              <a:rPr lang="en-US" sz="1800" cap="none" dirty="0"/>
              <a:t>:</a:t>
            </a:r>
          </a:p>
          <a:p>
            <a:r>
              <a:rPr lang="en-US" sz="1800" cap="none" dirty="0"/>
              <a:t> </a:t>
            </a:r>
            <a:r>
              <a:rPr lang="en-US" sz="1800" cap="none" dirty="0" err="1">
                <a:solidFill>
                  <a:srgbClr val="FF0000"/>
                </a:solidFill>
              </a:rPr>
              <a:t>self.kondisi_mobil</a:t>
            </a:r>
            <a:r>
              <a:rPr lang="en-US" sz="1800" cap="none" dirty="0">
                <a:solidFill>
                  <a:srgbClr val="FF0000"/>
                </a:solidFill>
              </a:rPr>
              <a:t> = True</a:t>
            </a:r>
            <a:endParaRPr lang="en-US" sz="1400" cap="none" dirty="0">
              <a:solidFill>
                <a:srgbClr val="FF0000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1CC9B4B-1408-4103-8971-0D2114ECAE13}"/>
              </a:ext>
            </a:extLst>
          </p:cNvPr>
          <p:cNvSpPr/>
          <p:nvPr/>
        </p:nvSpPr>
        <p:spPr>
          <a:xfrm>
            <a:off x="1393176" y="2426306"/>
            <a:ext cx="3276600" cy="481388"/>
          </a:xfrm>
          <a:prstGeom prst="rect">
            <a:avLst/>
          </a:prstGeom>
          <a:solidFill>
            <a:schemeClr val="accent6">
              <a:alpha val="17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0400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3E315A2-4CED-23BB-CA3C-C8962E2419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8448" y="609600"/>
            <a:ext cx="9405904" cy="530352"/>
          </a:xfrm>
        </p:spPr>
        <p:txBody>
          <a:bodyPr/>
          <a:lstStyle/>
          <a:p>
            <a:r>
              <a:rPr lang="en-US" dirty="0"/>
              <a:t>Hasil running program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0FCB302-A0EE-7CF7-A4B2-ED343BFF9BC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err="1"/>
              <a:t>Objek</a:t>
            </a:r>
            <a:r>
              <a:rPr lang="en-US" dirty="0"/>
              <a:t> </a:t>
            </a:r>
            <a:r>
              <a:rPr lang="en-US" dirty="0" err="1"/>
              <a:t>mobil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205EC8C-AC41-F14C-3C63-5BF0F54D1D2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pPr/>
              <a:t>32</a:t>
            </a:fld>
            <a:endParaRPr lang="en-US" dirty="0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4A534A3-16E3-79AB-9E75-F40D0FDB4C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49224" y="2667000"/>
            <a:ext cx="0" cy="312420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2">
            <a:extLst>
              <a:ext uri="{FF2B5EF4-FFF2-40B4-BE49-F238E27FC236}">
                <a16:creationId xmlns:a16="http://schemas.microsoft.com/office/drawing/2014/main" id="{CC55FFBF-49AF-44F1-BF4C-4A1DA2F0F956}"/>
              </a:ext>
            </a:extLst>
          </p:cNvPr>
          <p:cNvSpPr txBox="1">
            <a:spLocks/>
          </p:cNvSpPr>
          <p:nvPr/>
        </p:nvSpPr>
        <p:spPr>
          <a:xfrm>
            <a:off x="1322538" y="1775119"/>
            <a:ext cx="2490249" cy="3724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 cap="all" spc="300" baseline="0">
                <a:solidFill>
                  <a:schemeClr val="tx1"/>
                </a:solidFill>
                <a:latin typeface="+mj-lt"/>
                <a:ea typeface="+mj-ea"/>
                <a:cs typeface="Posterama" panose="020B0504020200020000" pitchFamily="34" charset="0"/>
              </a:defRPr>
            </a:lvl1pPr>
          </a:lstStyle>
          <a:p>
            <a:r>
              <a:rPr lang="en-US" sz="2000" dirty="0"/>
              <a:t>Output: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7A102A3-E081-44F8-A2C5-DE9BD35565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945" t="67404" r="25413" b="10115"/>
          <a:stretch/>
        </p:blipFill>
        <p:spPr>
          <a:xfrm>
            <a:off x="1298448" y="2299631"/>
            <a:ext cx="9884820" cy="1995531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06855983-F5DD-4579-BFBC-FA689F4CD58A}"/>
              </a:ext>
            </a:extLst>
          </p:cNvPr>
          <p:cNvSpPr txBox="1">
            <a:spLocks/>
          </p:cNvSpPr>
          <p:nvPr/>
        </p:nvSpPr>
        <p:spPr>
          <a:xfrm>
            <a:off x="1008732" y="4229100"/>
            <a:ext cx="10425462" cy="1790701"/>
          </a:xfrm>
          <a:custGeom>
            <a:avLst/>
            <a:gdLst>
              <a:gd name="connsiteX0" fmla="*/ 0 w 4495744"/>
              <a:gd name="connsiteY0" fmla="*/ 0 h 4648200"/>
              <a:gd name="connsiteX1" fmla="*/ 4495744 w 4495744"/>
              <a:gd name="connsiteY1" fmla="*/ 0 h 4648200"/>
              <a:gd name="connsiteX2" fmla="*/ 4495744 w 4495744"/>
              <a:gd name="connsiteY2" fmla="*/ 4648200 h 4648200"/>
              <a:gd name="connsiteX3" fmla="*/ 0 w 4495744"/>
              <a:gd name="connsiteY3" fmla="*/ 4648200 h 464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95744" h="4648200">
                <a:moveTo>
                  <a:pt x="0" y="0"/>
                </a:moveTo>
                <a:lnTo>
                  <a:pt x="4495744" y="0"/>
                </a:lnTo>
                <a:lnTo>
                  <a:pt x="4495744" y="4648200"/>
                </a:lnTo>
                <a:lnTo>
                  <a:pt x="0" y="4648200"/>
                </a:lnTo>
                <a:close/>
              </a:path>
            </a:pathLst>
          </a:custGeom>
          <a:noFill/>
        </p:spPr>
        <p:txBody>
          <a:bodyPr vert="horz" wrap="square" lIns="310896" tIns="365760" rIns="274320" bIns="0" rtlCol="0" anchor="t">
            <a:noAutofit/>
          </a:bodyPr>
          <a:lstStyle>
            <a:lvl1pPr marL="0" indent="0" algn="l" defTabSz="914400" rtl="0" eaLnBrk="1" latinLnBrk="0" hangingPunct="1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0" i="0" kern="1200" cap="all" spc="200" baseline="0">
                <a:solidFill>
                  <a:schemeClr val="tx1"/>
                </a:solidFill>
                <a:latin typeface="+mj-lt"/>
                <a:ea typeface="+mn-ea"/>
                <a:cs typeface="Posterama" panose="020B0504020200020000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cap="none" dirty="0" err="1"/>
              <a:t>Tidak</a:t>
            </a:r>
            <a:r>
              <a:rPr lang="en-US" sz="1800" cap="none" dirty="0"/>
              <a:t> lama </a:t>
            </a:r>
            <a:r>
              <a:rPr lang="en-US" sz="1800" cap="none" dirty="0" err="1"/>
              <a:t>kemudian</a:t>
            </a:r>
            <a:r>
              <a:rPr lang="en-US" sz="1800" cap="none" dirty="0"/>
              <a:t>, </a:t>
            </a:r>
            <a:r>
              <a:rPr lang="en-US" sz="1800" cap="none" dirty="0" err="1"/>
              <a:t>mesinnya</a:t>
            </a:r>
            <a:r>
              <a:rPr lang="en-US" sz="1800" cap="none" dirty="0"/>
              <a:t> </a:t>
            </a:r>
            <a:r>
              <a:rPr lang="en-US" sz="1800" cap="none" dirty="0" err="1"/>
              <a:t>dimatikan</a:t>
            </a:r>
            <a:r>
              <a:rPr lang="en-US" sz="1800" cap="none" dirty="0"/>
              <a:t> </a:t>
            </a:r>
            <a:r>
              <a:rPr lang="en-US" sz="1800" cap="none" dirty="0" err="1"/>
              <a:t>dengan</a:t>
            </a:r>
            <a:r>
              <a:rPr lang="en-US" sz="1800" cap="none" dirty="0"/>
              <a:t> </a:t>
            </a:r>
            <a:r>
              <a:rPr lang="en-US" sz="1800" cap="none" dirty="0" err="1"/>
              <a:t>cara</a:t>
            </a:r>
            <a:r>
              <a:rPr lang="en-US" sz="1800" cap="none" dirty="0"/>
              <a:t> </a:t>
            </a:r>
            <a:r>
              <a:rPr lang="en-US" sz="1800" cap="none" dirty="0" err="1"/>
              <a:t>memanggil</a:t>
            </a:r>
            <a:r>
              <a:rPr lang="en-US" sz="1800" cap="none" dirty="0"/>
              <a:t> method </a:t>
            </a:r>
            <a:r>
              <a:rPr lang="en-US" sz="1800" cap="none" dirty="0" err="1"/>
              <a:t>stopEngine</a:t>
            </a:r>
            <a:r>
              <a:rPr lang="en-US" sz="1800" cap="none" dirty="0"/>
              <a:t>(). Method </a:t>
            </a:r>
            <a:r>
              <a:rPr lang="en-US" sz="1800" cap="none" dirty="0" err="1"/>
              <a:t>tersebut</a:t>
            </a:r>
            <a:r>
              <a:rPr lang="en-US" sz="1800" cap="none" dirty="0"/>
              <a:t> </a:t>
            </a:r>
            <a:r>
              <a:rPr lang="en-US" sz="1800" cap="none" dirty="0" err="1"/>
              <a:t>akan</a:t>
            </a:r>
            <a:r>
              <a:rPr lang="en-US" sz="1800" cap="none" dirty="0"/>
              <a:t> </a:t>
            </a:r>
            <a:r>
              <a:rPr lang="en-US" sz="1800" cap="none" dirty="0" err="1"/>
              <a:t>mengubah</a:t>
            </a:r>
            <a:r>
              <a:rPr lang="en-US" sz="1800" cap="none" dirty="0"/>
              <a:t> </a:t>
            </a:r>
            <a:r>
              <a:rPr lang="en-US" sz="1800" cap="none" dirty="0" err="1"/>
              <a:t>nilai</a:t>
            </a:r>
            <a:r>
              <a:rPr lang="en-US" sz="1800" cap="none" dirty="0"/>
              <a:t> </a:t>
            </a:r>
            <a:r>
              <a:rPr lang="en-US" sz="1800" cap="none" dirty="0" err="1"/>
              <a:t>self.kondisi_mobil</a:t>
            </a:r>
            <a:r>
              <a:rPr lang="en-US" sz="1800" cap="none" dirty="0"/>
              <a:t> </a:t>
            </a:r>
            <a:r>
              <a:rPr lang="en-US" sz="1800" cap="none" dirty="0" err="1"/>
              <a:t>menjadi</a:t>
            </a:r>
            <a:r>
              <a:rPr lang="en-US" sz="1800" cap="none" dirty="0"/>
              <a:t> </a:t>
            </a:r>
            <a:r>
              <a:rPr lang="en-US" sz="1800" cap="none" dirty="0">
                <a:solidFill>
                  <a:srgbClr val="FF0000"/>
                </a:solidFill>
              </a:rPr>
              <a:t>False</a:t>
            </a:r>
            <a:r>
              <a:rPr lang="en-US" sz="1800" cap="none" dirty="0"/>
              <a:t>.</a:t>
            </a:r>
            <a:endParaRPr lang="en-US" sz="1400" cap="none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57884AE-07E6-4FC0-B133-7D8DD20CE71A}"/>
              </a:ext>
            </a:extLst>
          </p:cNvPr>
          <p:cNvSpPr/>
          <p:nvPr/>
        </p:nvSpPr>
        <p:spPr>
          <a:xfrm>
            <a:off x="1366986" y="3730934"/>
            <a:ext cx="3276600" cy="481388"/>
          </a:xfrm>
          <a:prstGeom prst="rect">
            <a:avLst/>
          </a:prstGeom>
          <a:solidFill>
            <a:schemeClr val="accent6">
              <a:alpha val="17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1144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3E315A2-4CED-23BB-CA3C-C8962E2419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8448" y="609600"/>
            <a:ext cx="9405904" cy="530352"/>
          </a:xfrm>
        </p:spPr>
        <p:txBody>
          <a:bodyPr/>
          <a:lstStyle/>
          <a:p>
            <a:r>
              <a:rPr lang="en-US" dirty="0"/>
              <a:t>Hasil running program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0FCB302-A0EE-7CF7-A4B2-ED343BFF9BC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err="1"/>
              <a:t>Objek</a:t>
            </a:r>
            <a:r>
              <a:rPr lang="en-US" dirty="0"/>
              <a:t> </a:t>
            </a:r>
            <a:r>
              <a:rPr lang="en-US" dirty="0" err="1"/>
              <a:t>mobil</a:t>
            </a:r>
            <a:r>
              <a:rPr lang="en-US" dirty="0"/>
              <a:t> crossroad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205EC8C-AC41-F14C-3C63-5BF0F54D1D2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pPr/>
              <a:t>33</a:t>
            </a:fld>
            <a:endParaRPr lang="en-US" dirty="0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4A534A3-16E3-79AB-9E75-F40D0FDB4C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49224" y="2667000"/>
            <a:ext cx="0" cy="312420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272997CA-D670-4EE7-94C7-10BF7A52D6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748" t="10642" r="38761" b="67340"/>
          <a:stretch/>
        </p:blipFill>
        <p:spPr>
          <a:xfrm>
            <a:off x="1298447" y="1828800"/>
            <a:ext cx="9821817" cy="2457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5970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3E315A2-4CED-23BB-CA3C-C8962E2419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8448" y="609600"/>
            <a:ext cx="9405904" cy="530352"/>
          </a:xfrm>
        </p:spPr>
        <p:txBody>
          <a:bodyPr/>
          <a:lstStyle/>
          <a:p>
            <a:r>
              <a:rPr lang="en-US" dirty="0"/>
              <a:t>Hasil running program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0FCB302-A0EE-7CF7-A4B2-ED343BFF9BC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err="1"/>
              <a:t>Objek</a:t>
            </a:r>
            <a:r>
              <a:rPr lang="en-US" dirty="0"/>
              <a:t> </a:t>
            </a:r>
            <a:r>
              <a:rPr lang="en-US" dirty="0" err="1"/>
              <a:t>mobil</a:t>
            </a:r>
            <a:r>
              <a:rPr lang="en-US" dirty="0"/>
              <a:t> crossroad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205EC8C-AC41-F14C-3C63-5BF0F54D1D2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pPr/>
              <a:t>34</a:t>
            </a:fld>
            <a:endParaRPr lang="en-US" dirty="0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4A534A3-16E3-79AB-9E75-F40D0FDB4C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49224" y="2667000"/>
            <a:ext cx="0" cy="312420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272997CA-D670-4EE7-94C7-10BF7A52D6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748" t="68998" r="60981" b="4603"/>
          <a:stretch/>
        </p:blipFill>
        <p:spPr>
          <a:xfrm>
            <a:off x="3289242" y="1900689"/>
            <a:ext cx="5301085" cy="2886499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61C72C4-DEA7-49D2-980D-D22614C7867D}"/>
              </a:ext>
            </a:extLst>
          </p:cNvPr>
          <p:cNvSpPr txBox="1">
            <a:spLocks/>
          </p:cNvSpPr>
          <p:nvPr/>
        </p:nvSpPr>
        <p:spPr>
          <a:xfrm>
            <a:off x="958398" y="4787188"/>
            <a:ext cx="10425462" cy="1790701"/>
          </a:xfrm>
          <a:custGeom>
            <a:avLst/>
            <a:gdLst>
              <a:gd name="connsiteX0" fmla="*/ 0 w 4495744"/>
              <a:gd name="connsiteY0" fmla="*/ 0 h 4648200"/>
              <a:gd name="connsiteX1" fmla="*/ 4495744 w 4495744"/>
              <a:gd name="connsiteY1" fmla="*/ 0 h 4648200"/>
              <a:gd name="connsiteX2" fmla="*/ 4495744 w 4495744"/>
              <a:gd name="connsiteY2" fmla="*/ 4648200 h 4648200"/>
              <a:gd name="connsiteX3" fmla="*/ 0 w 4495744"/>
              <a:gd name="connsiteY3" fmla="*/ 4648200 h 464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95744" h="4648200">
                <a:moveTo>
                  <a:pt x="0" y="0"/>
                </a:moveTo>
                <a:lnTo>
                  <a:pt x="4495744" y="0"/>
                </a:lnTo>
                <a:lnTo>
                  <a:pt x="4495744" y="4648200"/>
                </a:lnTo>
                <a:lnTo>
                  <a:pt x="0" y="4648200"/>
                </a:lnTo>
                <a:close/>
              </a:path>
            </a:pathLst>
          </a:custGeom>
          <a:noFill/>
        </p:spPr>
        <p:txBody>
          <a:bodyPr vert="horz" wrap="square" lIns="310896" tIns="365760" rIns="274320" bIns="0" rtlCol="0" anchor="t">
            <a:noAutofit/>
          </a:bodyPr>
          <a:lstStyle>
            <a:lvl1pPr marL="0" indent="0" algn="l" defTabSz="914400" rtl="0" eaLnBrk="1" latinLnBrk="0" hangingPunct="1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0" i="0" kern="1200" cap="all" spc="200" baseline="0">
                <a:solidFill>
                  <a:schemeClr val="tx1"/>
                </a:solidFill>
                <a:latin typeface="+mj-lt"/>
                <a:ea typeface="+mn-ea"/>
                <a:cs typeface="Posterama" panose="020B0504020200020000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cap="none" dirty="0" err="1"/>
              <a:t>Berikut</a:t>
            </a:r>
            <a:r>
              <a:rPr lang="en-US" sz="1800" cap="none" dirty="0"/>
              <a:t> </a:t>
            </a:r>
            <a:r>
              <a:rPr lang="en-US" sz="1800" cap="none" dirty="0" err="1"/>
              <a:t>adalah</a:t>
            </a:r>
            <a:r>
              <a:rPr lang="en-US" sz="1800" cap="none" dirty="0"/>
              <a:t> output </a:t>
            </a:r>
            <a:r>
              <a:rPr lang="en-US" sz="1800" cap="none" dirty="0" err="1"/>
              <a:t>untuk</a:t>
            </a:r>
            <a:r>
              <a:rPr lang="en-US" sz="1800" cap="none" dirty="0"/>
              <a:t> </a:t>
            </a:r>
            <a:r>
              <a:rPr lang="en-US" sz="1800" cap="none" dirty="0" err="1"/>
              <a:t>menguji</a:t>
            </a:r>
            <a:r>
              <a:rPr lang="en-US" sz="1800" cap="none" dirty="0"/>
              <a:t> </a:t>
            </a:r>
            <a:r>
              <a:rPr lang="en-US" sz="1800" cap="none" dirty="0" err="1"/>
              <a:t>jika</a:t>
            </a:r>
            <a:r>
              <a:rPr lang="en-US" sz="1800" cap="none" dirty="0"/>
              <a:t> </a:t>
            </a:r>
            <a:r>
              <a:rPr lang="en-US" sz="1800" cap="none" dirty="0" err="1"/>
              <a:t>tipe</a:t>
            </a:r>
            <a:r>
              <a:rPr lang="en-US" sz="1800" cap="none" dirty="0"/>
              <a:t> sunroof yang </a:t>
            </a:r>
            <a:r>
              <a:rPr lang="en-US" sz="1800" cap="none" dirty="0" err="1"/>
              <a:t>digunakan</a:t>
            </a:r>
            <a:r>
              <a:rPr lang="en-US" sz="1800" cap="none" dirty="0"/>
              <a:t> </a:t>
            </a:r>
            <a:r>
              <a:rPr lang="en-US" sz="1800" cap="none" dirty="0" err="1"/>
              <a:t>saat</a:t>
            </a:r>
            <a:r>
              <a:rPr lang="en-US" sz="1800" cap="none" dirty="0"/>
              <a:t> </a:t>
            </a:r>
            <a:r>
              <a:rPr lang="en-US" sz="1800" cap="none" dirty="0" err="1"/>
              <a:t>ini</a:t>
            </a:r>
            <a:r>
              <a:rPr lang="en-US" sz="1800" cap="none" dirty="0"/>
              <a:t> </a:t>
            </a:r>
            <a:r>
              <a:rPr lang="en-US" sz="1800" cap="none" dirty="0" err="1"/>
              <a:t>adalah</a:t>
            </a:r>
            <a:r>
              <a:rPr lang="en-US" sz="1800" cap="none" dirty="0"/>
              <a:t> sunroof </a:t>
            </a:r>
            <a:r>
              <a:rPr lang="en-US" sz="1800" cap="none" dirty="0" err="1"/>
              <a:t>bersifat</a:t>
            </a:r>
            <a:r>
              <a:rPr lang="en-US" sz="1800" cap="none" dirty="0"/>
              <a:t> manual. </a:t>
            </a:r>
            <a:r>
              <a:rPr lang="en-US" sz="1800" cap="none" dirty="0" err="1"/>
              <a:t>Tipe</a:t>
            </a:r>
            <a:r>
              <a:rPr lang="en-US" sz="1800" cap="none" dirty="0"/>
              <a:t> </a:t>
            </a:r>
            <a:r>
              <a:rPr lang="en-US" sz="1800" cap="none" dirty="0" err="1"/>
              <a:t>tersebut</a:t>
            </a:r>
            <a:r>
              <a:rPr lang="en-US" sz="1800" cap="none" dirty="0"/>
              <a:t> </a:t>
            </a:r>
            <a:r>
              <a:rPr lang="en-US" sz="1800" cap="none" dirty="0" err="1"/>
              <a:t>bisa</a:t>
            </a:r>
            <a:r>
              <a:rPr lang="en-US" sz="1800" cap="none" dirty="0"/>
              <a:t> </a:t>
            </a:r>
            <a:r>
              <a:rPr lang="en-US" sz="1800" cap="none" dirty="0" err="1"/>
              <a:t>membuka</a:t>
            </a:r>
            <a:r>
              <a:rPr lang="en-US" sz="1800" cap="none" dirty="0"/>
              <a:t> dan </a:t>
            </a:r>
            <a:r>
              <a:rPr lang="en-US" sz="1800" cap="none" dirty="0" err="1"/>
              <a:t>menutup</a:t>
            </a:r>
            <a:r>
              <a:rPr lang="en-US" sz="1800" cap="none" dirty="0"/>
              <a:t> sunroof </a:t>
            </a:r>
            <a:r>
              <a:rPr lang="en-US" sz="1800" cap="none" dirty="0" err="1"/>
              <a:t>tanpa</a:t>
            </a:r>
            <a:r>
              <a:rPr lang="en-US" sz="1800" cap="none" dirty="0"/>
              <a:t> </a:t>
            </a:r>
            <a:r>
              <a:rPr lang="en-US" sz="1800" cap="none" dirty="0" err="1"/>
              <a:t>menggunakan</a:t>
            </a:r>
            <a:r>
              <a:rPr lang="en-US" sz="1800" cap="none" dirty="0"/>
              <a:t> </a:t>
            </a:r>
            <a:r>
              <a:rPr lang="en-US" sz="1800" cap="none" dirty="0" err="1"/>
              <a:t>listrik</a:t>
            </a:r>
            <a:r>
              <a:rPr lang="en-US" sz="1800" cap="none" dirty="0"/>
              <a:t> </a:t>
            </a:r>
            <a:r>
              <a:rPr lang="en-US" sz="1800" cap="none" dirty="0" err="1"/>
              <a:t>atau</a:t>
            </a:r>
            <a:r>
              <a:rPr lang="en-US" sz="1800" cap="none" dirty="0"/>
              <a:t> </a:t>
            </a:r>
            <a:r>
              <a:rPr lang="en-US" sz="1800" cap="none" dirty="0" err="1"/>
              <a:t>saat</a:t>
            </a:r>
            <a:r>
              <a:rPr lang="en-US" sz="1800" cap="none" dirty="0"/>
              <a:t> </a:t>
            </a:r>
            <a:r>
              <a:rPr lang="en-US" sz="1800" cap="none" dirty="0" err="1"/>
              <a:t>mesinnya</a:t>
            </a:r>
            <a:r>
              <a:rPr lang="en-US" sz="1800" cap="none" dirty="0"/>
              <a:t> </a:t>
            </a:r>
            <a:r>
              <a:rPr lang="en-US" sz="1800" cap="none" dirty="0" err="1"/>
              <a:t>dalam</a:t>
            </a:r>
            <a:r>
              <a:rPr lang="en-US" sz="1800" cap="none" dirty="0"/>
              <a:t> </a:t>
            </a:r>
            <a:r>
              <a:rPr lang="en-US" sz="1800" cap="none" dirty="0" err="1"/>
              <a:t>keadaan</a:t>
            </a:r>
            <a:r>
              <a:rPr lang="en-US" sz="1800" cap="none" dirty="0"/>
              <a:t> </a:t>
            </a:r>
            <a:r>
              <a:rPr lang="en-US" sz="1800" cap="none" dirty="0" err="1"/>
              <a:t>mati</a:t>
            </a:r>
            <a:r>
              <a:rPr lang="en-US" sz="1800" cap="none" dirty="0"/>
              <a:t> </a:t>
            </a:r>
            <a:r>
              <a:rPr lang="en-US" sz="1800" cap="none" dirty="0" err="1"/>
              <a:t>atau</a:t>
            </a:r>
            <a:r>
              <a:rPr lang="en-US" sz="1800" cap="none" dirty="0"/>
              <a:t> </a:t>
            </a:r>
            <a:r>
              <a:rPr lang="en-US" sz="1800" cap="none" dirty="0" err="1"/>
              <a:t>hidup</a:t>
            </a:r>
            <a:r>
              <a:rPr lang="en-US" sz="1800" cap="none" dirty="0"/>
              <a:t>.</a:t>
            </a:r>
          </a:p>
          <a:p>
            <a:endParaRPr lang="en-US" sz="1400" cap="none" dirty="0"/>
          </a:p>
        </p:txBody>
      </p:sp>
    </p:spTree>
    <p:extLst>
      <p:ext uri="{BB962C8B-B14F-4D97-AF65-F5344CB8AC3E}">
        <p14:creationId xmlns:p14="http://schemas.microsoft.com/office/powerpoint/2010/main" val="40976168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3E315A2-4CED-23BB-CA3C-C8962E2419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8448" y="609600"/>
            <a:ext cx="9405904" cy="530352"/>
          </a:xfrm>
        </p:spPr>
        <p:txBody>
          <a:bodyPr/>
          <a:lstStyle/>
          <a:p>
            <a:r>
              <a:rPr lang="en-US" dirty="0"/>
              <a:t>Hasil running program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0FCB302-A0EE-7CF7-A4B2-ED343BFF9BC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205EC8C-AC41-F14C-3C63-5BF0F54D1D2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pPr/>
              <a:t>35</a:t>
            </a:fld>
            <a:endParaRPr lang="en-US" dirty="0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4A534A3-16E3-79AB-9E75-F40D0FDB4C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49224" y="2667000"/>
            <a:ext cx="0" cy="312420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2E48797E-2AB8-4413-AF40-61160F34FE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202" t="15535" r="39862" b="63548"/>
          <a:stretch/>
        </p:blipFill>
        <p:spPr>
          <a:xfrm>
            <a:off x="1298448" y="1721142"/>
            <a:ext cx="9598146" cy="2355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2316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3E315A2-4CED-23BB-CA3C-C8962E2419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8448" y="609600"/>
            <a:ext cx="9405904" cy="530352"/>
          </a:xfrm>
        </p:spPr>
        <p:txBody>
          <a:bodyPr/>
          <a:lstStyle/>
          <a:p>
            <a:r>
              <a:rPr lang="en-US" dirty="0"/>
              <a:t>Hasil running program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0FCB302-A0EE-7CF7-A4B2-ED343BFF9BC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205EC8C-AC41-F14C-3C63-5BF0F54D1D2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pPr/>
              <a:t>36</a:t>
            </a:fld>
            <a:endParaRPr lang="en-US" dirty="0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4A534A3-16E3-79AB-9E75-F40D0FDB4C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49224" y="2667000"/>
            <a:ext cx="0" cy="312420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87F57E66-55A2-4D24-969A-023ED344E3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110" t="60917" r="54106" b="2019"/>
          <a:stretch/>
        </p:blipFill>
        <p:spPr>
          <a:xfrm>
            <a:off x="3255406" y="1710747"/>
            <a:ext cx="5485924" cy="3385410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4D1B591-D845-4C4E-84E0-1168E52592D0}"/>
              </a:ext>
            </a:extLst>
          </p:cNvPr>
          <p:cNvSpPr txBox="1">
            <a:spLocks/>
          </p:cNvSpPr>
          <p:nvPr/>
        </p:nvSpPr>
        <p:spPr>
          <a:xfrm>
            <a:off x="958398" y="4787188"/>
            <a:ext cx="10425462" cy="1790701"/>
          </a:xfrm>
          <a:custGeom>
            <a:avLst/>
            <a:gdLst>
              <a:gd name="connsiteX0" fmla="*/ 0 w 4495744"/>
              <a:gd name="connsiteY0" fmla="*/ 0 h 4648200"/>
              <a:gd name="connsiteX1" fmla="*/ 4495744 w 4495744"/>
              <a:gd name="connsiteY1" fmla="*/ 0 h 4648200"/>
              <a:gd name="connsiteX2" fmla="*/ 4495744 w 4495744"/>
              <a:gd name="connsiteY2" fmla="*/ 4648200 h 4648200"/>
              <a:gd name="connsiteX3" fmla="*/ 0 w 4495744"/>
              <a:gd name="connsiteY3" fmla="*/ 4648200 h 464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95744" h="4648200">
                <a:moveTo>
                  <a:pt x="0" y="0"/>
                </a:moveTo>
                <a:lnTo>
                  <a:pt x="4495744" y="0"/>
                </a:lnTo>
                <a:lnTo>
                  <a:pt x="4495744" y="4648200"/>
                </a:lnTo>
                <a:lnTo>
                  <a:pt x="0" y="4648200"/>
                </a:lnTo>
                <a:close/>
              </a:path>
            </a:pathLst>
          </a:custGeom>
          <a:noFill/>
        </p:spPr>
        <p:txBody>
          <a:bodyPr vert="horz" wrap="square" lIns="310896" tIns="365760" rIns="274320" bIns="0" rtlCol="0" anchor="t">
            <a:noAutofit/>
          </a:bodyPr>
          <a:lstStyle>
            <a:lvl1pPr marL="0" indent="0" algn="l" defTabSz="914400" rtl="0" eaLnBrk="1" latinLnBrk="0" hangingPunct="1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0" i="0" kern="1200" cap="all" spc="200" baseline="0">
                <a:solidFill>
                  <a:schemeClr val="tx1"/>
                </a:solidFill>
                <a:latin typeface="+mj-lt"/>
                <a:ea typeface="+mn-ea"/>
                <a:cs typeface="Posterama" panose="020B0504020200020000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cap="none" dirty="0" err="1"/>
              <a:t>Sedangkan</a:t>
            </a:r>
            <a:r>
              <a:rPr lang="en-US" sz="1800" cap="none" dirty="0"/>
              <a:t> </a:t>
            </a:r>
            <a:r>
              <a:rPr lang="en-US" sz="1800" cap="none" dirty="0" err="1"/>
              <a:t>untuk</a:t>
            </a:r>
            <a:r>
              <a:rPr lang="en-US" sz="1800" cap="none" dirty="0"/>
              <a:t> sunroof yang </a:t>
            </a:r>
            <a:r>
              <a:rPr lang="en-US" sz="1800" cap="none" dirty="0" err="1"/>
              <a:t>tidak</a:t>
            </a:r>
            <a:r>
              <a:rPr lang="en-US" sz="1800" cap="none" dirty="0"/>
              <a:t> </a:t>
            </a:r>
            <a:r>
              <a:rPr lang="en-US" sz="1800" cap="none" dirty="0" err="1"/>
              <a:t>bersifat</a:t>
            </a:r>
            <a:r>
              <a:rPr lang="en-US" sz="1800" cap="none" dirty="0"/>
              <a:t> manual </a:t>
            </a:r>
            <a:r>
              <a:rPr lang="en-US" sz="1800" cap="none" dirty="0" err="1"/>
              <a:t>akan</a:t>
            </a:r>
            <a:r>
              <a:rPr lang="en-US" sz="1800" cap="none" dirty="0"/>
              <a:t> </a:t>
            </a:r>
            <a:r>
              <a:rPr lang="en-US" sz="1800" cap="none" dirty="0" err="1"/>
              <a:t>membutuhkan</a:t>
            </a:r>
            <a:r>
              <a:rPr lang="en-US" sz="1800" cap="none" dirty="0"/>
              <a:t> </a:t>
            </a:r>
            <a:r>
              <a:rPr lang="en-US" sz="1800" cap="none" dirty="0" err="1"/>
              <a:t>listrik</a:t>
            </a:r>
            <a:r>
              <a:rPr lang="en-US" sz="1800" cap="none" dirty="0"/>
              <a:t> </a:t>
            </a:r>
            <a:r>
              <a:rPr lang="en-US" sz="1800" cap="none" dirty="0" err="1"/>
              <a:t>untuk</a:t>
            </a:r>
            <a:r>
              <a:rPr lang="en-US" sz="1800" cap="none" dirty="0"/>
              <a:t> </a:t>
            </a:r>
            <a:r>
              <a:rPr lang="en-US" sz="1800" cap="none" dirty="0" err="1"/>
              <a:t>membuka</a:t>
            </a:r>
            <a:r>
              <a:rPr lang="en-US" sz="1800" cap="none" dirty="0"/>
              <a:t> </a:t>
            </a:r>
            <a:r>
              <a:rPr lang="en-US" sz="1800" cap="none" dirty="0" err="1"/>
              <a:t>atau</a:t>
            </a:r>
            <a:r>
              <a:rPr lang="en-US" sz="1800" cap="none" dirty="0"/>
              <a:t> </a:t>
            </a:r>
            <a:r>
              <a:rPr lang="en-US" sz="1800" cap="none" dirty="0" err="1"/>
              <a:t>menutupnya</a:t>
            </a:r>
            <a:r>
              <a:rPr lang="en-US" sz="1800" cap="none" dirty="0"/>
              <a:t>. </a:t>
            </a:r>
            <a:r>
              <a:rPr lang="en-US" sz="1800" cap="none" dirty="0" err="1"/>
              <a:t>Mobilnya</a:t>
            </a:r>
            <a:r>
              <a:rPr lang="en-US" sz="1800" cap="none" dirty="0"/>
              <a:t> </a:t>
            </a:r>
            <a:r>
              <a:rPr lang="en-US" sz="1800" cap="none" dirty="0" err="1"/>
              <a:t>harus</a:t>
            </a:r>
            <a:r>
              <a:rPr lang="en-US" sz="1800" cap="none" dirty="0"/>
              <a:t> </a:t>
            </a:r>
            <a:r>
              <a:rPr lang="en-US" sz="1800" cap="none" dirty="0" err="1"/>
              <a:t>dihidupkan</a:t>
            </a:r>
            <a:r>
              <a:rPr lang="en-US" sz="1800" cap="none" dirty="0"/>
              <a:t> </a:t>
            </a:r>
            <a:r>
              <a:rPr lang="en-US" sz="1800" cap="none" dirty="0" err="1"/>
              <a:t>dengan</a:t>
            </a:r>
            <a:r>
              <a:rPr lang="en-US" sz="1800" cap="none" dirty="0"/>
              <a:t> </a:t>
            </a:r>
            <a:r>
              <a:rPr lang="en-US" sz="1800" cap="none" dirty="0" err="1"/>
              <a:t>cara</a:t>
            </a:r>
            <a:r>
              <a:rPr lang="en-US" sz="1800" cap="none" dirty="0"/>
              <a:t> </a:t>
            </a:r>
            <a:r>
              <a:rPr lang="en-US" sz="1800" cap="none" dirty="0" err="1"/>
              <a:t>memanggil</a:t>
            </a:r>
            <a:r>
              <a:rPr lang="en-US" sz="1800" cap="none" dirty="0"/>
              <a:t> method </a:t>
            </a:r>
            <a:r>
              <a:rPr lang="en-US" sz="1800" b="1" cap="none" dirty="0" err="1"/>
              <a:t>startEngine</a:t>
            </a:r>
            <a:r>
              <a:rPr lang="en-US" sz="1800" b="1" cap="none" dirty="0"/>
              <a:t>()</a:t>
            </a:r>
            <a:r>
              <a:rPr lang="en-US" sz="1800" cap="none" dirty="0"/>
              <a:t>. Mobil </a:t>
            </a:r>
            <a:r>
              <a:rPr lang="en-US" sz="1800" cap="none" dirty="0" err="1"/>
              <a:t>tersebut</a:t>
            </a:r>
            <a:r>
              <a:rPr lang="en-US" sz="1800" cap="none" dirty="0"/>
              <a:t> </a:t>
            </a:r>
            <a:r>
              <a:rPr lang="en-US" sz="1800" cap="none" dirty="0" err="1"/>
              <a:t>akan</a:t>
            </a:r>
            <a:r>
              <a:rPr lang="en-US" sz="1800" cap="none" dirty="0"/>
              <a:t> </a:t>
            </a:r>
            <a:r>
              <a:rPr lang="en-US" sz="1800" cap="none" dirty="0" err="1"/>
              <a:t>memberi</a:t>
            </a:r>
            <a:r>
              <a:rPr lang="en-US" sz="1800" cap="none" dirty="0"/>
              <a:t> </a:t>
            </a:r>
            <a:r>
              <a:rPr lang="en-US" sz="1800" cap="none" dirty="0" err="1"/>
              <a:t>peringatan</a:t>
            </a:r>
            <a:r>
              <a:rPr lang="en-US" sz="1800" cap="none" dirty="0"/>
              <a:t> </a:t>
            </a:r>
            <a:r>
              <a:rPr lang="en-US" sz="1800" cap="none" dirty="0" err="1"/>
              <a:t>jika</a:t>
            </a:r>
            <a:r>
              <a:rPr lang="en-US" sz="1800" cap="none" dirty="0"/>
              <a:t> </a:t>
            </a:r>
            <a:r>
              <a:rPr lang="en-US" sz="1800" cap="none" dirty="0" err="1"/>
              <a:t>mesinnya</a:t>
            </a:r>
            <a:r>
              <a:rPr lang="en-US" sz="1800" cap="none" dirty="0"/>
              <a:t> </a:t>
            </a:r>
            <a:r>
              <a:rPr lang="en-US" sz="1800" cap="none" dirty="0" err="1"/>
              <a:t>dimatikan</a:t>
            </a:r>
            <a:r>
              <a:rPr lang="en-US" sz="1800" cap="none" dirty="0"/>
              <a:t> </a:t>
            </a:r>
            <a:r>
              <a:rPr lang="en-US" sz="1800" cap="none" dirty="0" err="1"/>
              <a:t>tetapi</a:t>
            </a:r>
            <a:r>
              <a:rPr lang="en-US" sz="1800" cap="none" dirty="0"/>
              <a:t> sunroof </a:t>
            </a:r>
            <a:r>
              <a:rPr lang="en-US" sz="1800" cap="none" dirty="0" err="1"/>
              <a:t>masih</a:t>
            </a:r>
            <a:r>
              <a:rPr lang="en-US" sz="1800" cap="none" dirty="0"/>
              <a:t> </a:t>
            </a:r>
            <a:r>
              <a:rPr lang="en-US" sz="1800" cap="none" dirty="0" err="1"/>
              <a:t>dalam</a:t>
            </a:r>
            <a:r>
              <a:rPr lang="en-US" sz="1800" cap="none" dirty="0"/>
              <a:t> </a:t>
            </a:r>
            <a:r>
              <a:rPr lang="en-US" sz="1800" cap="none" dirty="0" err="1"/>
              <a:t>keadaan</a:t>
            </a:r>
            <a:r>
              <a:rPr lang="en-US" sz="1800" cap="none" dirty="0"/>
              <a:t> </a:t>
            </a:r>
            <a:r>
              <a:rPr lang="en-US" sz="1800" cap="none" dirty="0" err="1"/>
              <a:t>terbuka</a:t>
            </a:r>
            <a:r>
              <a:rPr lang="en-US" sz="1800" cap="none" dirty="0"/>
              <a:t>.</a:t>
            </a:r>
            <a:endParaRPr lang="en-US" sz="1400" cap="none" dirty="0"/>
          </a:p>
        </p:txBody>
      </p:sp>
    </p:spTree>
    <p:extLst>
      <p:ext uri="{BB962C8B-B14F-4D97-AF65-F5344CB8AC3E}">
        <p14:creationId xmlns:p14="http://schemas.microsoft.com/office/powerpoint/2010/main" val="42347940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3E315A2-4CED-23BB-CA3C-C8962E2419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8448" y="609600"/>
            <a:ext cx="9405904" cy="530352"/>
          </a:xfrm>
        </p:spPr>
        <p:txBody>
          <a:bodyPr/>
          <a:lstStyle/>
          <a:p>
            <a:r>
              <a:rPr lang="en-US" dirty="0"/>
              <a:t>Hasil running program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0FCB302-A0EE-7CF7-A4B2-ED343BFF9BC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205EC8C-AC41-F14C-3C63-5BF0F54D1D2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pPr/>
              <a:t>37</a:t>
            </a:fld>
            <a:endParaRPr lang="en-US" dirty="0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4A534A3-16E3-79AB-9E75-F40D0FDB4C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49224" y="2667000"/>
            <a:ext cx="0" cy="312420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62ACC091-35CB-45A5-A1BB-83D6E2D755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748" t="12355" r="34908" b="72232"/>
          <a:stretch/>
        </p:blipFill>
        <p:spPr>
          <a:xfrm>
            <a:off x="1298448" y="1828800"/>
            <a:ext cx="9845828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7780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3E315A2-4CED-23BB-CA3C-C8962E2419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8448" y="609600"/>
            <a:ext cx="9405904" cy="530352"/>
          </a:xfrm>
        </p:spPr>
        <p:txBody>
          <a:bodyPr/>
          <a:lstStyle/>
          <a:p>
            <a:r>
              <a:rPr lang="en-US" dirty="0"/>
              <a:t>Hasil running program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0FCB302-A0EE-7CF7-A4B2-ED343BFF9BC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205EC8C-AC41-F14C-3C63-5BF0F54D1D2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pPr/>
              <a:t>38</a:t>
            </a:fld>
            <a:endParaRPr lang="en-US" dirty="0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4A534A3-16E3-79AB-9E75-F40D0FDB4C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49224" y="2667000"/>
            <a:ext cx="0" cy="312420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D613D285-6D8F-42CA-B8F4-600435C567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971" t="40734" r="69175" b="36865"/>
          <a:stretch/>
        </p:blipFill>
        <p:spPr>
          <a:xfrm>
            <a:off x="1514699" y="1857463"/>
            <a:ext cx="4210751" cy="281422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C49F616-79F9-4F01-8F05-7F279F6CA8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971" t="62753" r="69175" b="8026"/>
          <a:stretch/>
        </p:blipFill>
        <p:spPr>
          <a:xfrm>
            <a:off x="6285458" y="1736530"/>
            <a:ext cx="3366781" cy="2935159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412A4D5-5D7D-4D82-BB5F-A62227A9B04F}"/>
              </a:ext>
            </a:extLst>
          </p:cNvPr>
          <p:cNvSpPr txBox="1">
            <a:spLocks/>
          </p:cNvSpPr>
          <p:nvPr/>
        </p:nvSpPr>
        <p:spPr>
          <a:xfrm>
            <a:off x="958398" y="4787188"/>
            <a:ext cx="10425462" cy="1790701"/>
          </a:xfrm>
          <a:custGeom>
            <a:avLst/>
            <a:gdLst>
              <a:gd name="connsiteX0" fmla="*/ 0 w 4495744"/>
              <a:gd name="connsiteY0" fmla="*/ 0 h 4648200"/>
              <a:gd name="connsiteX1" fmla="*/ 4495744 w 4495744"/>
              <a:gd name="connsiteY1" fmla="*/ 0 h 4648200"/>
              <a:gd name="connsiteX2" fmla="*/ 4495744 w 4495744"/>
              <a:gd name="connsiteY2" fmla="*/ 4648200 h 4648200"/>
              <a:gd name="connsiteX3" fmla="*/ 0 w 4495744"/>
              <a:gd name="connsiteY3" fmla="*/ 4648200 h 464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95744" h="4648200">
                <a:moveTo>
                  <a:pt x="0" y="0"/>
                </a:moveTo>
                <a:lnTo>
                  <a:pt x="4495744" y="0"/>
                </a:lnTo>
                <a:lnTo>
                  <a:pt x="4495744" y="4648200"/>
                </a:lnTo>
                <a:lnTo>
                  <a:pt x="0" y="4648200"/>
                </a:lnTo>
                <a:close/>
              </a:path>
            </a:pathLst>
          </a:custGeom>
          <a:noFill/>
        </p:spPr>
        <p:txBody>
          <a:bodyPr vert="horz" wrap="square" lIns="310896" tIns="365760" rIns="274320" bIns="0" rtlCol="0" anchor="t">
            <a:noAutofit/>
          </a:bodyPr>
          <a:lstStyle>
            <a:lvl1pPr marL="0" indent="0" algn="l" defTabSz="914400" rtl="0" eaLnBrk="1" latinLnBrk="0" hangingPunct="1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0" i="0" kern="1200" cap="all" spc="200" baseline="0">
                <a:solidFill>
                  <a:schemeClr val="tx1"/>
                </a:solidFill>
                <a:latin typeface="+mj-lt"/>
                <a:ea typeface="+mn-ea"/>
                <a:cs typeface="Posterama" panose="020B0504020200020000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cap="none" dirty="0"/>
              <a:t>Nilai default </a:t>
            </a:r>
            <a:r>
              <a:rPr lang="en-US" sz="1400" cap="none" dirty="0" err="1"/>
              <a:t>untuk</a:t>
            </a:r>
            <a:r>
              <a:rPr lang="en-US" sz="1400" cap="none" dirty="0"/>
              <a:t> method race() </a:t>
            </a:r>
            <a:r>
              <a:rPr lang="en-US" sz="1400" cap="none" dirty="0" err="1"/>
              <a:t>adalah</a:t>
            </a:r>
            <a:r>
              <a:rPr lang="en-US" sz="1400" cap="none" dirty="0"/>
              <a:t> “Drag race”. Di </a:t>
            </a:r>
            <a:r>
              <a:rPr lang="en-US" sz="1400" cap="none" dirty="0" err="1"/>
              <a:t>dalam</a:t>
            </a:r>
            <a:r>
              <a:rPr lang="en-US" sz="1400" cap="none" dirty="0"/>
              <a:t> method </a:t>
            </a:r>
            <a:r>
              <a:rPr lang="en-US" sz="1400" cap="none" dirty="0" err="1"/>
              <a:t>tersebut</a:t>
            </a:r>
            <a:r>
              <a:rPr lang="en-US" sz="1400" cap="none" dirty="0"/>
              <a:t> </a:t>
            </a:r>
            <a:r>
              <a:rPr lang="en-US" sz="1400" cap="none" dirty="0" err="1"/>
              <a:t>terdapat</a:t>
            </a:r>
            <a:r>
              <a:rPr lang="en-US" sz="1400" cap="none" dirty="0"/>
              <a:t> 2 </a:t>
            </a:r>
            <a:r>
              <a:rPr lang="en-US" sz="1400" cap="none" dirty="0" err="1"/>
              <a:t>fungsi</a:t>
            </a:r>
            <a:r>
              <a:rPr lang="en-US" sz="1400" cap="none" dirty="0"/>
              <a:t> yang </a:t>
            </a:r>
            <a:r>
              <a:rPr lang="en-US" sz="1400" cap="none" dirty="0" err="1"/>
              <a:t>berbeda</a:t>
            </a:r>
            <a:r>
              <a:rPr lang="en-US" sz="1400" cap="none" dirty="0"/>
              <a:t>. Salah </a:t>
            </a:r>
            <a:r>
              <a:rPr lang="en-US" sz="1400" cap="none" dirty="0" err="1"/>
              <a:t>satu</a:t>
            </a:r>
            <a:r>
              <a:rPr lang="en-US" sz="1400" cap="none" dirty="0"/>
              <a:t> </a:t>
            </a:r>
            <a:r>
              <a:rPr lang="en-US" sz="1400" cap="none" dirty="0" err="1"/>
              <a:t>nya</a:t>
            </a:r>
            <a:r>
              <a:rPr lang="en-US" sz="1400" cap="none" dirty="0"/>
              <a:t> </a:t>
            </a:r>
            <a:r>
              <a:rPr lang="en-US" sz="1400" cap="none" dirty="0" err="1"/>
              <a:t>akan</a:t>
            </a:r>
            <a:r>
              <a:rPr lang="en-US" sz="1400" cap="none" dirty="0"/>
              <a:t> </a:t>
            </a:r>
            <a:r>
              <a:rPr lang="en-US" sz="1400" cap="none" dirty="0" err="1"/>
              <a:t>dijalankan</a:t>
            </a:r>
            <a:r>
              <a:rPr lang="en-US" sz="1400" cap="none" dirty="0"/>
              <a:t> </a:t>
            </a:r>
            <a:r>
              <a:rPr lang="en-US" sz="1400" cap="none" dirty="0" err="1"/>
              <a:t>jika</a:t>
            </a:r>
            <a:r>
              <a:rPr lang="en-US" sz="1400" cap="none" dirty="0"/>
              <a:t> </a:t>
            </a:r>
            <a:r>
              <a:rPr lang="en-US" sz="1400" cap="none" dirty="0" err="1"/>
              <a:t>memenuhi</a:t>
            </a:r>
            <a:r>
              <a:rPr lang="en-US" sz="1400" cap="none" dirty="0"/>
              <a:t> </a:t>
            </a:r>
            <a:r>
              <a:rPr lang="en-US" sz="1400" cap="none" dirty="0" err="1"/>
              <a:t>kondisinya</a:t>
            </a:r>
            <a:r>
              <a:rPr lang="en-US" sz="1400" cap="none" dirty="0"/>
              <a:t>. </a:t>
            </a:r>
            <a:r>
              <a:rPr lang="en-US" sz="1400" cap="none" dirty="0" err="1"/>
              <a:t>Misalnya</a:t>
            </a:r>
            <a:r>
              <a:rPr lang="en-US" sz="1400" cap="none" dirty="0"/>
              <a:t>, race() </a:t>
            </a:r>
            <a:r>
              <a:rPr lang="en-US" sz="1400" cap="none" dirty="0" err="1"/>
              <a:t>akan</a:t>
            </a:r>
            <a:r>
              <a:rPr lang="en-US" sz="1400" cap="none" dirty="0"/>
              <a:t> </a:t>
            </a:r>
            <a:r>
              <a:rPr lang="en-US" sz="1400" cap="none" dirty="0" err="1"/>
              <a:t>menjalankan</a:t>
            </a:r>
            <a:r>
              <a:rPr lang="en-US" sz="1400" cap="none" dirty="0"/>
              <a:t> </a:t>
            </a:r>
            <a:r>
              <a:rPr lang="en-US" sz="1400" cap="none" dirty="0" err="1"/>
              <a:t>fungsi</a:t>
            </a:r>
            <a:r>
              <a:rPr lang="en-US" sz="1400" cap="none" dirty="0"/>
              <a:t> </a:t>
            </a:r>
            <a:r>
              <a:rPr lang="en-US" sz="1400" cap="none" dirty="0" err="1"/>
              <a:t>Drag_race</a:t>
            </a:r>
            <a:r>
              <a:rPr lang="en-US" sz="1400" cap="none" dirty="0"/>
              <a:t> </a:t>
            </a:r>
            <a:r>
              <a:rPr lang="en-US" sz="1400" cap="none" dirty="0" err="1"/>
              <a:t>karena</a:t>
            </a:r>
            <a:r>
              <a:rPr lang="en-US" sz="1400" cap="none" dirty="0"/>
              <a:t> </a:t>
            </a:r>
            <a:r>
              <a:rPr lang="en-US" sz="1400" cap="none" dirty="0" err="1"/>
              <a:t>nilainya</a:t>
            </a:r>
            <a:r>
              <a:rPr lang="en-US" sz="1400" cap="none" dirty="0"/>
              <a:t> </a:t>
            </a:r>
            <a:r>
              <a:rPr lang="en-US" sz="1400" cap="none" dirty="0" err="1"/>
              <a:t>adalah</a:t>
            </a:r>
            <a:r>
              <a:rPr lang="en-US" sz="1400" cap="none" dirty="0"/>
              <a:t> Drag race </a:t>
            </a:r>
            <a:r>
              <a:rPr lang="en-US" sz="1400" cap="none" dirty="0" err="1"/>
              <a:t>sebagai</a:t>
            </a:r>
            <a:r>
              <a:rPr lang="en-US" sz="1400" cap="none" dirty="0"/>
              <a:t> default. Jika </a:t>
            </a:r>
            <a:r>
              <a:rPr lang="en-US" sz="1400" cap="none" dirty="0" err="1"/>
              <a:t>diisi</a:t>
            </a:r>
            <a:r>
              <a:rPr lang="en-US" sz="1400" cap="none" dirty="0"/>
              <a:t>: race(‘Circuit race’), </a:t>
            </a:r>
            <a:r>
              <a:rPr lang="en-US" sz="1400" cap="none" dirty="0" err="1"/>
              <a:t>maka</a:t>
            </a:r>
            <a:r>
              <a:rPr lang="en-US" sz="1400" cap="none" dirty="0"/>
              <a:t> output </a:t>
            </a:r>
            <a:r>
              <a:rPr lang="en-US" sz="1400" cap="none" dirty="0" err="1"/>
              <a:t>akan</a:t>
            </a:r>
            <a:r>
              <a:rPr lang="en-US" sz="1400" cap="none" dirty="0"/>
              <a:t> </a:t>
            </a:r>
            <a:r>
              <a:rPr lang="en-US" sz="1400" cap="none" dirty="0" err="1"/>
              <a:t>seperti</a:t>
            </a:r>
            <a:r>
              <a:rPr lang="en-US" sz="1400" cap="none" dirty="0"/>
              <a:t> </a:t>
            </a:r>
            <a:r>
              <a:rPr lang="en-US" sz="1400" cap="none" dirty="0" err="1"/>
              <a:t>gambar</a:t>
            </a:r>
            <a:r>
              <a:rPr lang="en-US" sz="1400" cap="none" dirty="0"/>
              <a:t> </a:t>
            </a:r>
            <a:r>
              <a:rPr lang="en-US" sz="1400" cap="none" dirty="0" err="1"/>
              <a:t>diatas</a:t>
            </a:r>
            <a:r>
              <a:rPr lang="en-US" sz="1400" cap="none" dirty="0"/>
              <a:t> </a:t>
            </a:r>
            <a:r>
              <a:rPr lang="en-US" sz="1400" cap="none" dirty="0" err="1"/>
              <a:t>sebelah</a:t>
            </a:r>
            <a:r>
              <a:rPr lang="en-US" sz="1400" cap="none" dirty="0"/>
              <a:t> </a:t>
            </a:r>
            <a:r>
              <a:rPr lang="en-US" sz="1400" cap="none" dirty="0" err="1"/>
              <a:t>kanan</a:t>
            </a:r>
            <a:r>
              <a:rPr lang="en-US" sz="1400" cap="none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7760668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1130D679-D78E-1F15-EC3D-4BED6D69B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Terima</a:t>
            </a:r>
            <a:r>
              <a:rPr lang="en-US" dirty="0"/>
              <a:t> </a:t>
            </a:r>
            <a:r>
              <a:rPr lang="en-US" dirty="0" err="1"/>
              <a:t>kasih</a:t>
            </a:r>
            <a:endParaRPr lang="en-US" dirty="0"/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B342D3F9-73CA-499A-85C0-3D42C76F5D2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107" b="10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3341276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5B9BD2-5B87-4A53-B640-86AE1AD2E635}"/>
              </a:ext>
            </a:extLst>
          </p:cNvPr>
          <p:cNvSpPr/>
          <p:nvPr/>
        </p:nvSpPr>
        <p:spPr>
          <a:xfrm>
            <a:off x="1356220" y="1602297"/>
            <a:ext cx="9479559" cy="34646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3924A06-2533-68FE-6815-A6208AD97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UML (UNIFIED MODELING LANGUAGE)</a:t>
            </a:r>
          </a:p>
        </p:txBody>
      </p:sp>
    </p:spTree>
    <p:extLst>
      <p:ext uri="{BB962C8B-B14F-4D97-AF65-F5344CB8AC3E}">
        <p14:creationId xmlns:p14="http://schemas.microsoft.com/office/powerpoint/2010/main" val="29244170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79856F-92A5-9936-EAA5-B01FC81B4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UML | CLASS DIAGRAM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5E31DF-7A65-925F-3A83-F62DFCE2A22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UML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34DDCD-707A-A5D7-B2C6-B463856CE28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EDB74F0-C48C-46EF-B94D-D97E907166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9548" y="1728700"/>
            <a:ext cx="5250585" cy="4710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8750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34DDCD-707A-A5D7-B2C6-B463856CE28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5E31DF-7A65-925F-3A83-F62DFCE2A22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UML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DF3937B-DF18-479B-A414-B1CD072DF1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98813" y="2151835"/>
            <a:ext cx="11164375" cy="1001618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32EEF45-1F02-4485-AE68-ADB4FF976784}"/>
              </a:ext>
            </a:extLst>
          </p:cNvPr>
          <p:cNvSpPr/>
          <p:nvPr/>
        </p:nvSpPr>
        <p:spPr>
          <a:xfrm>
            <a:off x="7039154" y="370936"/>
            <a:ext cx="5391509" cy="67889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4819880-8C58-451F-B3D6-F71F3B415727}"/>
              </a:ext>
            </a:extLst>
          </p:cNvPr>
          <p:cNvSpPr/>
          <p:nvPr/>
        </p:nvSpPr>
        <p:spPr>
          <a:xfrm>
            <a:off x="0" y="-345057"/>
            <a:ext cx="12192000" cy="208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79856F-92A5-9936-EAA5-B01FC81B4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UML | CLASS DIAGRAM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13FF5FD-376D-42F7-9993-4036B963CE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02951" y="1491478"/>
            <a:ext cx="3602736" cy="4775066"/>
          </a:xfrm>
        </p:spPr>
        <p:txBody>
          <a:bodyPr/>
          <a:lstStyle/>
          <a:p>
            <a:pPr marL="0" indent="0">
              <a:buNone/>
            </a:pPr>
            <a:r>
              <a:rPr lang="en-US" sz="2800" b="1" dirty="0"/>
              <a:t>KELAS </a:t>
            </a:r>
            <a:r>
              <a:rPr lang="en-US" sz="2800" b="1" dirty="0" err="1"/>
              <a:t>KendaraanDarat</a:t>
            </a:r>
            <a:endParaRPr lang="en-US" sz="2800" b="1" dirty="0"/>
          </a:p>
          <a:p>
            <a:pPr marL="0" indent="0">
              <a:buNone/>
            </a:pPr>
            <a:r>
              <a:rPr lang="en-US" dirty="0"/>
              <a:t>Kelas </a:t>
            </a:r>
            <a:r>
              <a:rPr lang="en-US" dirty="0" err="1"/>
              <a:t>KendaraanDarat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kelas</a:t>
            </a:r>
            <a:r>
              <a:rPr lang="en-US" dirty="0"/>
              <a:t> </a:t>
            </a:r>
            <a:r>
              <a:rPr lang="en-US" dirty="0" err="1"/>
              <a:t>induk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kelas</a:t>
            </a:r>
            <a:r>
              <a:rPr lang="en-US" dirty="0"/>
              <a:t> sub </a:t>
            </a:r>
            <a:r>
              <a:rPr lang="en-US" dirty="0" err="1"/>
              <a:t>Kereta</a:t>
            </a:r>
            <a:r>
              <a:rPr lang="en-US" dirty="0"/>
              <a:t> dan Mobil.</a:t>
            </a:r>
          </a:p>
          <a:p>
            <a:pPr marL="0" indent="0">
              <a:buNone/>
            </a:pPr>
            <a:r>
              <a:rPr lang="en-US" dirty="0"/>
              <a:t>Kelas </a:t>
            </a:r>
            <a:r>
              <a:rPr lang="en-US" dirty="0" err="1"/>
              <a:t>tersebut</a:t>
            </a:r>
            <a:r>
              <a:rPr lang="en-US" dirty="0"/>
              <a:t> </a:t>
            </a:r>
            <a:r>
              <a:rPr lang="en-US" dirty="0" err="1"/>
              <a:t>memiliki</a:t>
            </a:r>
            <a:r>
              <a:rPr lang="en-US" dirty="0"/>
              <a:t> </a:t>
            </a:r>
            <a:r>
              <a:rPr lang="en-US" dirty="0" err="1"/>
              <a:t>beberapa</a:t>
            </a:r>
            <a:r>
              <a:rPr lang="en-US" dirty="0"/>
              <a:t> </a:t>
            </a:r>
            <a:r>
              <a:rPr lang="en-US" dirty="0" err="1"/>
              <a:t>atribut</a:t>
            </a:r>
            <a:r>
              <a:rPr lang="en-US" dirty="0"/>
              <a:t>, </a:t>
            </a:r>
            <a:r>
              <a:rPr lang="en-US" dirty="0" err="1"/>
              <a:t>yaitu</a:t>
            </a:r>
            <a:r>
              <a:rPr lang="en-US" dirty="0"/>
              <a:t> </a:t>
            </a:r>
            <a:r>
              <a:rPr lang="en-US" b="1" dirty="0" err="1"/>
              <a:t>tahun</a:t>
            </a:r>
            <a:r>
              <a:rPr lang="en-US" b="1" dirty="0"/>
              <a:t> </a:t>
            </a:r>
            <a:r>
              <a:rPr lang="en-US" b="1" dirty="0" err="1"/>
              <a:t>keluaran</a:t>
            </a:r>
            <a:r>
              <a:rPr lang="en-US" b="1" dirty="0"/>
              <a:t>, </a:t>
            </a:r>
            <a:r>
              <a:rPr lang="en-US" b="1" dirty="0" err="1"/>
              <a:t>nama</a:t>
            </a:r>
            <a:r>
              <a:rPr lang="en-US" b="1" dirty="0"/>
              <a:t>, </a:t>
            </a:r>
            <a:r>
              <a:rPr lang="en-US" b="1" dirty="0" err="1"/>
              <a:t>warna</a:t>
            </a:r>
            <a:r>
              <a:rPr lang="en-US" b="1" dirty="0"/>
              <a:t>, </a:t>
            </a:r>
            <a:r>
              <a:rPr lang="en-US" b="1" dirty="0" err="1"/>
              <a:t>kecepatan</a:t>
            </a:r>
            <a:r>
              <a:rPr lang="en-US" b="1" dirty="0"/>
              <a:t>, </a:t>
            </a:r>
            <a:r>
              <a:rPr lang="en-US" b="1" dirty="0" err="1"/>
              <a:t>bahan</a:t>
            </a:r>
            <a:r>
              <a:rPr lang="en-US" b="1" dirty="0"/>
              <a:t> </a:t>
            </a:r>
            <a:r>
              <a:rPr lang="en-US" b="1" dirty="0" err="1"/>
              <a:t>bakar</a:t>
            </a:r>
            <a:r>
              <a:rPr lang="en-US" b="1" dirty="0"/>
              <a:t>, </a:t>
            </a:r>
            <a:r>
              <a:rPr lang="en-US" b="1" dirty="0" err="1"/>
              <a:t>jumlah</a:t>
            </a:r>
            <a:r>
              <a:rPr lang="en-US" b="1" dirty="0"/>
              <a:t> </a:t>
            </a:r>
            <a:r>
              <a:rPr lang="en-US" b="1" dirty="0" err="1"/>
              <a:t>roda</a:t>
            </a:r>
            <a:r>
              <a:rPr lang="en-US" b="1" dirty="0"/>
              <a:t>, dan </a:t>
            </a:r>
            <a:r>
              <a:rPr lang="en-US" b="1" dirty="0" err="1"/>
              <a:t>kapasitas</a:t>
            </a:r>
            <a:r>
              <a:rPr lang="en-US" dirty="0"/>
              <a:t> </a:t>
            </a:r>
            <a:r>
              <a:rPr lang="en-US" b="1" dirty="0" err="1"/>
              <a:t>penumpang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dirty="0" err="1"/>
              <a:t>Beberapa</a:t>
            </a:r>
            <a:r>
              <a:rPr lang="en-US" dirty="0"/>
              <a:t> </a:t>
            </a:r>
            <a:r>
              <a:rPr lang="en-US" dirty="0" err="1"/>
              <a:t>atribut</a:t>
            </a:r>
            <a:r>
              <a:rPr lang="en-US" dirty="0"/>
              <a:t> </a:t>
            </a:r>
            <a:r>
              <a:rPr lang="en-US" dirty="0" err="1"/>
              <a:t>tersebut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diwarisi</a:t>
            </a:r>
            <a:r>
              <a:rPr lang="en-US" dirty="0"/>
              <a:t> oleh sub </a:t>
            </a:r>
            <a:r>
              <a:rPr lang="en-US" dirty="0" err="1"/>
              <a:t>kelasnya</a:t>
            </a:r>
            <a:r>
              <a:rPr lang="en-US" dirty="0"/>
              <a:t>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kelas</a:t>
            </a:r>
            <a:r>
              <a:rPr lang="en-US" dirty="0"/>
              <a:t> </a:t>
            </a:r>
            <a:r>
              <a:rPr lang="en-US" dirty="0" err="1"/>
              <a:t>anaknya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454513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34DDCD-707A-A5D7-B2C6-B463856CE28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5E31DF-7A65-925F-3A83-F62DFCE2A22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UML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DF3937B-DF18-479B-A414-B1CD072DF1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9352" y="-2065849"/>
            <a:ext cx="11164375" cy="1001618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32EEF45-1F02-4485-AE68-ADB4FF976784}"/>
              </a:ext>
            </a:extLst>
          </p:cNvPr>
          <p:cNvSpPr/>
          <p:nvPr/>
        </p:nvSpPr>
        <p:spPr>
          <a:xfrm>
            <a:off x="7039154" y="370936"/>
            <a:ext cx="5391509" cy="67889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4819880-8C58-451F-B3D6-F71F3B415727}"/>
              </a:ext>
            </a:extLst>
          </p:cNvPr>
          <p:cNvSpPr/>
          <p:nvPr/>
        </p:nvSpPr>
        <p:spPr>
          <a:xfrm>
            <a:off x="0" y="-345057"/>
            <a:ext cx="12192000" cy="208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79856F-92A5-9936-EAA5-B01FC81B4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UML | CLASS DIAGRAM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80618BEA-31F9-4F16-BFC5-18AAE9EC1C70}"/>
              </a:ext>
            </a:extLst>
          </p:cNvPr>
          <p:cNvSpPr txBox="1">
            <a:spLocks/>
          </p:cNvSpPr>
          <p:nvPr/>
        </p:nvSpPr>
        <p:spPr>
          <a:xfrm>
            <a:off x="7702951" y="1491133"/>
            <a:ext cx="3602736" cy="385204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800" b="1" dirty="0"/>
              <a:t>KELAS </a:t>
            </a:r>
            <a:r>
              <a:rPr lang="en-US" sz="2800" b="1" dirty="0" err="1"/>
              <a:t>Kereta</a:t>
            </a:r>
            <a:endParaRPr lang="en-US" sz="2800" b="1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Kelas </a:t>
            </a:r>
            <a:r>
              <a:rPr lang="en-US" dirty="0" err="1"/>
              <a:t>Kereta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Pewarisan</a:t>
            </a:r>
            <a:r>
              <a:rPr lang="en-US" dirty="0"/>
              <a:t> </a:t>
            </a:r>
            <a:r>
              <a:rPr lang="en-US" dirty="0" err="1"/>
              <a:t>Kendaraan</a:t>
            </a:r>
            <a:r>
              <a:rPr lang="en-US" dirty="0"/>
              <a:t> </a:t>
            </a:r>
            <a:r>
              <a:rPr lang="en-US" dirty="0" err="1"/>
              <a:t>Darat</a:t>
            </a:r>
            <a:r>
              <a:rPr lang="en-US" dirty="0"/>
              <a:t>. Kelas </a:t>
            </a:r>
            <a:r>
              <a:rPr lang="en-US" dirty="0" err="1"/>
              <a:t>tersebut</a:t>
            </a:r>
            <a:r>
              <a:rPr lang="en-US" dirty="0"/>
              <a:t> </a:t>
            </a:r>
            <a:r>
              <a:rPr lang="en-US" dirty="0" err="1"/>
              <a:t>memiliki</a:t>
            </a:r>
            <a:r>
              <a:rPr lang="en-US" dirty="0"/>
              <a:t> </a:t>
            </a:r>
            <a:r>
              <a:rPr lang="en-US" dirty="0" err="1"/>
              <a:t>beberapa</a:t>
            </a:r>
            <a:r>
              <a:rPr lang="en-US" dirty="0"/>
              <a:t> </a:t>
            </a:r>
            <a:r>
              <a:rPr lang="en-US" dirty="0" err="1"/>
              <a:t>atribut</a:t>
            </a:r>
            <a:r>
              <a:rPr lang="en-US" dirty="0"/>
              <a:t> yang </a:t>
            </a:r>
            <a:r>
              <a:rPr lang="en-US" dirty="0" err="1"/>
              <a:t>diwarisi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kelas</a:t>
            </a:r>
            <a:r>
              <a:rPr lang="en-US" dirty="0"/>
              <a:t> </a:t>
            </a:r>
            <a:r>
              <a:rPr lang="en-US" dirty="0" err="1"/>
              <a:t>induknya</a:t>
            </a:r>
            <a:r>
              <a:rPr lang="en-US" dirty="0"/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 err="1"/>
              <a:t>Selain</a:t>
            </a:r>
            <a:r>
              <a:rPr lang="en-US" dirty="0"/>
              <a:t> </a:t>
            </a:r>
            <a:r>
              <a:rPr lang="en-US" dirty="0" err="1"/>
              <a:t>itu</a:t>
            </a:r>
            <a:r>
              <a:rPr lang="en-US" dirty="0"/>
              <a:t>, </a:t>
            </a:r>
            <a:r>
              <a:rPr lang="en-US" dirty="0" err="1"/>
              <a:t>Tambahan</a:t>
            </a:r>
            <a:r>
              <a:rPr lang="en-US" dirty="0"/>
              <a:t> </a:t>
            </a:r>
            <a:r>
              <a:rPr lang="en-US" dirty="0" err="1"/>
              <a:t>atribut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kelas</a:t>
            </a:r>
            <a:r>
              <a:rPr lang="en-US" dirty="0"/>
              <a:t> </a:t>
            </a:r>
            <a:r>
              <a:rPr lang="en-US" dirty="0" err="1"/>
              <a:t>tersebut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jenis</a:t>
            </a:r>
            <a:r>
              <a:rPr lang="en-US" dirty="0"/>
              <a:t> </a:t>
            </a:r>
            <a:r>
              <a:rPr lang="en-US" dirty="0" err="1"/>
              <a:t>gerbong</a:t>
            </a:r>
            <a:r>
              <a:rPr lang="en-US" dirty="0"/>
              <a:t>, </a:t>
            </a:r>
            <a:r>
              <a:rPr lang="en-US" dirty="0" err="1"/>
              <a:t>jumlah</a:t>
            </a:r>
            <a:r>
              <a:rPr lang="en-US" dirty="0"/>
              <a:t> </a:t>
            </a:r>
            <a:r>
              <a:rPr lang="en-US" dirty="0" err="1"/>
              <a:t>kursi</a:t>
            </a:r>
            <a:r>
              <a:rPr lang="en-US" dirty="0"/>
              <a:t>, dan </a:t>
            </a:r>
            <a:r>
              <a:rPr lang="en-US" dirty="0" err="1"/>
              <a:t>jenis</a:t>
            </a:r>
            <a:r>
              <a:rPr lang="en-US" dirty="0"/>
              <a:t> </a:t>
            </a:r>
            <a:r>
              <a:rPr lang="en-US" dirty="0" err="1"/>
              <a:t>layanan</a:t>
            </a:r>
            <a:r>
              <a:rPr lang="en-US" dirty="0"/>
              <a:t> </a:t>
            </a:r>
            <a:r>
              <a:rPr lang="en-US" dirty="0" err="1"/>
              <a:t>kereta</a:t>
            </a:r>
            <a:r>
              <a:rPr lang="en-US" dirty="0"/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Kelas </a:t>
            </a:r>
            <a:r>
              <a:rPr lang="en-US" dirty="0" err="1"/>
              <a:t>Kereta</a:t>
            </a:r>
            <a:r>
              <a:rPr lang="en-US" dirty="0"/>
              <a:t> juga </a:t>
            </a:r>
            <a:r>
              <a:rPr lang="en-US" dirty="0" err="1"/>
              <a:t>memiliki</a:t>
            </a:r>
            <a:r>
              <a:rPr lang="en-US" dirty="0"/>
              <a:t> 2 method, </a:t>
            </a:r>
            <a:r>
              <a:rPr lang="en-US" dirty="0" err="1"/>
              <a:t>meliputi</a:t>
            </a:r>
            <a:r>
              <a:rPr lang="en-US" dirty="0"/>
              <a:t> </a:t>
            </a:r>
            <a:r>
              <a:rPr lang="en-US" dirty="0" err="1"/>
              <a:t>tambahRute</a:t>
            </a:r>
            <a:r>
              <a:rPr lang="en-US" dirty="0"/>
              <a:t>() dan </a:t>
            </a:r>
            <a:r>
              <a:rPr lang="en-US" dirty="0" err="1"/>
              <a:t>kurangiRute</a:t>
            </a:r>
            <a:r>
              <a:rPr lang="en-US" dirty="0"/>
              <a:t>().</a:t>
            </a:r>
          </a:p>
        </p:txBody>
      </p:sp>
    </p:spTree>
    <p:extLst>
      <p:ext uri="{BB962C8B-B14F-4D97-AF65-F5344CB8AC3E}">
        <p14:creationId xmlns:p14="http://schemas.microsoft.com/office/powerpoint/2010/main" val="23561446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34DDCD-707A-A5D7-B2C6-B463856CE28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5E31DF-7A65-925F-3A83-F62DFCE2A22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UML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DF3937B-DF18-479B-A414-B1CD072DF1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920837" y="-1815683"/>
            <a:ext cx="11164375" cy="1001618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32EEF45-1F02-4485-AE68-ADB4FF976784}"/>
              </a:ext>
            </a:extLst>
          </p:cNvPr>
          <p:cNvSpPr/>
          <p:nvPr/>
        </p:nvSpPr>
        <p:spPr>
          <a:xfrm>
            <a:off x="7039154" y="370936"/>
            <a:ext cx="5391509" cy="67889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4819880-8C58-451F-B3D6-F71F3B415727}"/>
              </a:ext>
            </a:extLst>
          </p:cNvPr>
          <p:cNvSpPr/>
          <p:nvPr/>
        </p:nvSpPr>
        <p:spPr>
          <a:xfrm>
            <a:off x="0" y="-345057"/>
            <a:ext cx="12192000" cy="208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79856F-92A5-9936-EAA5-B01FC81B4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UML | CLASS DIAGRAM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13FF5FD-376D-42F7-9993-4036B963CE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21467" y="1493636"/>
            <a:ext cx="3602736" cy="4775066"/>
          </a:xfrm>
        </p:spPr>
        <p:txBody>
          <a:bodyPr/>
          <a:lstStyle/>
          <a:p>
            <a:pPr marL="0" indent="0">
              <a:buNone/>
            </a:pPr>
            <a:r>
              <a:rPr lang="en-US" sz="2800" b="1" dirty="0"/>
              <a:t>KELAS Mobil</a:t>
            </a:r>
          </a:p>
          <a:p>
            <a:pPr marL="0" indent="0">
              <a:buNone/>
            </a:pPr>
            <a:r>
              <a:rPr lang="en-US" dirty="0"/>
              <a:t>Kelas </a:t>
            </a:r>
            <a:r>
              <a:rPr lang="en-US" dirty="0" err="1"/>
              <a:t>mobil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kelas</a:t>
            </a:r>
            <a:r>
              <a:rPr lang="en-US" dirty="0"/>
              <a:t> sub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kelas</a:t>
            </a:r>
            <a:r>
              <a:rPr lang="en-US" dirty="0"/>
              <a:t> </a:t>
            </a:r>
            <a:r>
              <a:rPr lang="en-US" dirty="0" err="1"/>
              <a:t>kendaraan</a:t>
            </a:r>
            <a:r>
              <a:rPr lang="en-US" dirty="0"/>
              <a:t> </a:t>
            </a:r>
            <a:r>
              <a:rPr lang="en-US" dirty="0" err="1"/>
              <a:t>darat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dirty="0"/>
              <a:t>Kelas </a:t>
            </a:r>
            <a:r>
              <a:rPr lang="en-US" dirty="0" err="1"/>
              <a:t>tersebut</a:t>
            </a:r>
            <a:r>
              <a:rPr lang="en-US" dirty="0"/>
              <a:t> </a:t>
            </a:r>
            <a:r>
              <a:rPr lang="en-US" dirty="0" err="1"/>
              <a:t>mewarisi</a:t>
            </a:r>
            <a:r>
              <a:rPr lang="en-US" dirty="0"/>
              <a:t> </a:t>
            </a:r>
            <a:r>
              <a:rPr lang="en-US" dirty="0" err="1"/>
              <a:t>beberapa</a:t>
            </a:r>
            <a:r>
              <a:rPr lang="en-US" dirty="0"/>
              <a:t> </a:t>
            </a:r>
            <a:r>
              <a:rPr lang="en-US" dirty="0" err="1"/>
              <a:t>atribut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kelas</a:t>
            </a:r>
            <a:r>
              <a:rPr lang="en-US" dirty="0"/>
              <a:t> </a:t>
            </a:r>
            <a:r>
              <a:rPr lang="en-US" dirty="0" err="1"/>
              <a:t>induknya</a:t>
            </a:r>
            <a:r>
              <a:rPr lang="en-US" dirty="0"/>
              <a:t> (Kelas </a:t>
            </a:r>
            <a:r>
              <a:rPr lang="en-US" dirty="0" err="1"/>
              <a:t>KendaraanDarat</a:t>
            </a:r>
            <a:r>
              <a:rPr lang="en-US" dirty="0"/>
              <a:t>), dan </a:t>
            </a:r>
            <a:r>
              <a:rPr lang="en-US" dirty="0" err="1"/>
              <a:t>atribut</a:t>
            </a:r>
            <a:r>
              <a:rPr lang="en-US" dirty="0"/>
              <a:t> </a:t>
            </a:r>
            <a:r>
              <a:rPr lang="en-US" dirty="0" err="1"/>
              <a:t>tambahannya</a:t>
            </a:r>
            <a:r>
              <a:rPr lang="en-US" dirty="0"/>
              <a:t> </a:t>
            </a:r>
            <a:r>
              <a:rPr lang="en-US" dirty="0" err="1"/>
              <a:t>yaitu</a:t>
            </a:r>
            <a:r>
              <a:rPr lang="en-US" dirty="0"/>
              <a:t> </a:t>
            </a:r>
            <a:r>
              <a:rPr lang="en-US" dirty="0" err="1"/>
              <a:t>jenis</a:t>
            </a:r>
            <a:r>
              <a:rPr lang="en-US" dirty="0"/>
              <a:t> </a:t>
            </a:r>
            <a:r>
              <a:rPr lang="en-US" dirty="0" err="1"/>
              <a:t>mobil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dirty="0" err="1"/>
              <a:t>Selain</a:t>
            </a:r>
            <a:r>
              <a:rPr lang="en-US" dirty="0"/>
              <a:t> </a:t>
            </a:r>
            <a:r>
              <a:rPr lang="en-US" dirty="0" err="1"/>
              <a:t>atribut</a:t>
            </a:r>
            <a:r>
              <a:rPr lang="en-US" dirty="0"/>
              <a:t>, </a:t>
            </a:r>
            <a:r>
              <a:rPr lang="en-US" dirty="0" err="1"/>
              <a:t>kelas</a:t>
            </a:r>
            <a:r>
              <a:rPr lang="en-US" dirty="0"/>
              <a:t> </a:t>
            </a:r>
            <a:r>
              <a:rPr lang="en-US" dirty="0" err="1"/>
              <a:t>mobil</a:t>
            </a:r>
            <a:r>
              <a:rPr lang="en-US" dirty="0"/>
              <a:t> </a:t>
            </a:r>
            <a:r>
              <a:rPr lang="en-US" dirty="0" err="1"/>
              <a:t>memiliki</a:t>
            </a:r>
            <a:r>
              <a:rPr lang="en-US" dirty="0"/>
              <a:t> 5 method (</a:t>
            </a:r>
            <a:r>
              <a:rPr lang="en-US" dirty="0" err="1"/>
              <a:t>metode</a:t>
            </a:r>
            <a:r>
              <a:rPr lang="en-US" dirty="0"/>
              <a:t>), </a:t>
            </a:r>
            <a:r>
              <a:rPr lang="en-US" dirty="0" err="1"/>
              <a:t>yaitu</a:t>
            </a:r>
            <a:r>
              <a:rPr lang="en-US" dirty="0"/>
              <a:t>: </a:t>
            </a:r>
            <a:r>
              <a:rPr lang="en-US" dirty="0" err="1"/>
              <a:t>startEngine</a:t>
            </a:r>
            <a:r>
              <a:rPr lang="en-US" dirty="0"/>
              <a:t>(), </a:t>
            </a:r>
            <a:r>
              <a:rPr lang="en-US" dirty="0" err="1"/>
              <a:t>stopEngine</a:t>
            </a:r>
            <a:r>
              <a:rPr lang="en-US" dirty="0"/>
              <a:t>(), </a:t>
            </a:r>
            <a:r>
              <a:rPr lang="en-US" dirty="0" err="1"/>
              <a:t>Maju</a:t>
            </a:r>
            <a:r>
              <a:rPr lang="en-US" dirty="0"/>
              <a:t>(), </a:t>
            </a:r>
            <a:r>
              <a:rPr lang="en-US" dirty="0" err="1"/>
              <a:t>Mundur</a:t>
            </a:r>
            <a:r>
              <a:rPr lang="en-US" dirty="0"/>
              <a:t>(), dan </a:t>
            </a:r>
            <a:r>
              <a:rPr lang="en-US" dirty="0" err="1"/>
              <a:t>Belok</a:t>
            </a:r>
            <a:r>
              <a:rPr lang="en-US" dirty="0"/>
              <a:t>().</a:t>
            </a:r>
          </a:p>
        </p:txBody>
      </p:sp>
    </p:spTree>
    <p:extLst>
      <p:ext uri="{BB962C8B-B14F-4D97-AF65-F5344CB8AC3E}">
        <p14:creationId xmlns:p14="http://schemas.microsoft.com/office/powerpoint/2010/main" val="33480413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34DDCD-707A-A5D7-B2C6-B463856CE28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5E31DF-7A65-925F-3A83-F62DFCE2A22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UML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DF3937B-DF18-479B-A414-B1CD072DF1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424" y="-5353147"/>
            <a:ext cx="11164375" cy="1001618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32EEF45-1F02-4485-AE68-ADB4FF976784}"/>
              </a:ext>
            </a:extLst>
          </p:cNvPr>
          <p:cNvSpPr/>
          <p:nvPr/>
        </p:nvSpPr>
        <p:spPr>
          <a:xfrm>
            <a:off x="7039154" y="370936"/>
            <a:ext cx="5391509" cy="67889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4819880-8C58-451F-B3D6-F71F3B415727}"/>
              </a:ext>
            </a:extLst>
          </p:cNvPr>
          <p:cNvSpPr/>
          <p:nvPr/>
        </p:nvSpPr>
        <p:spPr>
          <a:xfrm>
            <a:off x="0" y="-345057"/>
            <a:ext cx="12192000" cy="208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79856F-92A5-9936-EAA5-B01FC81B4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UML | CLASS DIAGRAM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13FF5FD-376D-42F7-9993-4036B963CE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02951" y="1645974"/>
            <a:ext cx="3602736" cy="3364992"/>
          </a:xfrm>
        </p:spPr>
        <p:txBody>
          <a:bodyPr/>
          <a:lstStyle/>
          <a:p>
            <a:pPr marL="0" indent="0">
              <a:buNone/>
            </a:pPr>
            <a:r>
              <a:rPr lang="en-US" sz="2800" b="1" dirty="0"/>
              <a:t>KELAS </a:t>
            </a:r>
            <a:r>
              <a:rPr lang="en-US" sz="2800" b="1" dirty="0" err="1"/>
              <a:t>MobilBalap</a:t>
            </a:r>
            <a:endParaRPr lang="en-US" sz="2800" b="1" dirty="0"/>
          </a:p>
          <a:p>
            <a:pPr marL="0" indent="0">
              <a:buNone/>
            </a:pPr>
            <a:r>
              <a:rPr lang="en-US" dirty="0"/>
              <a:t>Kelas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subclass dan </a:t>
            </a:r>
            <a:r>
              <a:rPr lang="en-US" dirty="0" err="1"/>
              <a:t>mewarisi</a:t>
            </a:r>
            <a:r>
              <a:rPr lang="en-US" dirty="0"/>
              <a:t> </a:t>
            </a:r>
            <a:r>
              <a:rPr lang="en-US" dirty="0" err="1"/>
              <a:t>atribut</a:t>
            </a:r>
            <a:r>
              <a:rPr lang="en-US" dirty="0"/>
              <a:t> dan method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kelas</a:t>
            </a:r>
            <a:r>
              <a:rPr lang="en-US" dirty="0"/>
              <a:t> Mobil.</a:t>
            </a:r>
          </a:p>
          <a:p>
            <a:pPr marL="0" indent="0">
              <a:buNone/>
            </a:pPr>
            <a:r>
              <a:rPr lang="en-US" dirty="0" err="1"/>
              <a:t>Tambahan</a:t>
            </a:r>
            <a:r>
              <a:rPr lang="en-US" dirty="0"/>
              <a:t> </a:t>
            </a:r>
            <a:r>
              <a:rPr lang="en-US" dirty="0" err="1"/>
              <a:t>atribut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kelas</a:t>
            </a:r>
            <a:r>
              <a:rPr lang="en-US" dirty="0"/>
              <a:t> </a:t>
            </a:r>
            <a:r>
              <a:rPr lang="en-US" dirty="0" err="1"/>
              <a:t>tersebut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FrontWing</a:t>
            </a:r>
            <a:r>
              <a:rPr lang="en-US" dirty="0"/>
              <a:t> dan </a:t>
            </a:r>
            <a:r>
              <a:rPr lang="en-US" dirty="0" err="1"/>
              <a:t>RearWing</a:t>
            </a:r>
            <a:r>
              <a:rPr lang="en-US" dirty="0"/>
              <a:t>. </a:t>
            </a:r>
            <a:r>
              <a:rPr lang="en-US" dirty="0" err="1"/>
              <a:t>Keduanya</a:t>
            </a:r>
            <a:r>
              <a:rPr lang="en-US" dirty="0"/>
              <a:t> </a:t>
            </a:r>
            <a:r>
              <a:rPr lang="en-US" dirty="0" err="1"/>
              <a:t>memiliki</a:t>
            </a:r>
            <a:r>
              <a:rPr lang="en-US" dirty="0"/>
              <a:t> </a:t>
            </a:r>
            <a:r>
              <a:rPr lang="en-US" dirty="0" err="1"/>
              <a:t>jenis</a:t>
            </a:r>
            <a:r>
              <a:rPr lang="en-US" dirty="0"/>
              <a:t> </a:t>
            </a:r>
            <a:r>
              <a:rPr lang="en-US" dirty="0" err="1"/>
              <a:t>tipe</a:t>
            </a:r>
            <a:r>
              <a:rPr lang="en-US" dirty="0"/>
              <a:t> data yang </a:t>
            </a:r>
            <a:r>
              <a:rPr lang="en-US" dirty="0" err="1"/>
              <a:t>sama</a:t>
            </a:r>
            <a:r>
              <a:rPr lang="en-US" dirty="0"/>
              <a:t>, </a:t>
            </a:r>
            <a:r>
              <a:rPr lang="en-US" dirty="0" err="1"/>
              <a:t>yaitu</a:t>
            </a:r>
            <a:r>
              <a:rPr lang="en-US" dirty="0"/>
              <a:t> String.</a:t>
            </a:r>
          </a:p>
          <a:p>
            <a:pPr marL="0" indent="0">
              <a:buNone/>
            </a:pP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tambahan</a:t>
            </a:r>
            <a:r>
              <a:rPr lang="en-US" dirty="0"/>
              <a:t> </a:t>
            </a:r>
            <a:r>
              <a:rPr lang="en-US" dirty="0" err="1"/>
              <a:t>methodnya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race().</a:t>
            </a:r>
          </a:p>
        </p:txBody>
      </p:sp>
    </p:spTree>
    <p:extLst>
      <p:ext uri="{BB962C8B-B14F-4D97-AF65-F5344CB8AC3E}">
        <p14:creationId xmlns:p14="http://schemas.microsoft.com/office/powerpoint/2010/main" val="28942139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Scientific Discovery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96D3ED"/>
      </a:accent1>
      <a:accent2>
        <a:srgbClr val="C7DBE1"/>
      </a:accent2>
      <a:accent3>
        <a:srgbClr val="688EBD"/>
      </a:accent3>
      <a:accent4>
        <a:srgbClr val="BCE5DD"/>
      </a:accent4>
      <a:accent5>
        <a:srgbClr val="66DDCC"/>
      </a:accent5>
      <a:accent6>
        <a:srgbClr val="E0CE61"/>
      </a:accent6>
      <a:hlink>
        <a:srgbClr val="0563C1"/>
      </a:hlink>
      <a:folHlink>
        <a:srgbClr val="954F72"/>
      </a:folHlink>
    </a:clrScheme>
    <a:fontScheme name="Custom 36">
      <a:majorFont>
        <a:latin typeface="Posterama"/>
        <a:ea typeface=""/>
        <a:cs typeface=""/>
      </a:majorFont>
      <a:minorFont>
        <a:latin typeface="Daytona Condensed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cientific-Discovery_Win32_EF_v4" id="{D94798B6-E450-4518-8015-6EE17CD1412B}" vid="{16A04E6B-C80A-471C-86D6-D49E9EAD763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5" ma:contentTypeDescription="Create a new document." ma:contentTypeScope="" ma:versionID="e02306daf00165b375dc6a58966960b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df88fb76bf5f555224557953949c1ec9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2EB2FABB-45EC-440E-B647-8CA57BA45AC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E8B3377-22F1-4153-96F0-CC2E4BE41C5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9746342-5E84-430E-9251-61001F208E7A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{D0A3B138-555C-4E6E-B54B-4DE87EC4A473}tf67061901_win32</Template>
  <TotalTime>530</TotalTime>
  <Words>837</Words>
  <Application>Microsoft Office PowerPoint</Application>
  <PresentationFormat>Widescreen</PresentationFormat>
  <Paragraphs>139</Paragraphs>
  <Slides>39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4" baseType="lpstr">
      <vt:lpstr>Arial</vt:lpstr>
      <vt:lpstr>Calibri</vt:lpstr>
      <vt:lpstr>Daytona Condensed Light</vt:lpstr>
      <vt:lpstr>Posterama</vt:lpstr>
      <vt:lpstr>Office Theme</vt:lpstr>
      <vt:lpstr>Tugas kelompok PRESENTASI</vt:lpstr>
      <vt:lpstr>Kelompok 4</vt:lpstr>
      <vt:lpstr>DAFTAR ISI</vt:lpstr>
      <vt:lpstr>UML (UNIFIED MODELING LANGUAGE)</vt:lpstr>
      <vt:lpstr>UML | CLASS DIAGRAM</vt:lpstr>
      <vt:lpstr>UML | CLASS DIAGRAM</vt:lpstr>
      <vt:lpstr>UML | CLASS DIAGRAM</vt:lpstr>
      <vt:lpstr>UML | CLASS DIAGRAM</vt:lpstr>
      <vt:lpstr>UML | CLASS DIAGRAM</vt:lpstr>
      <vt:lpstr>UML | CLASS DIAGRAM</vt:lpstr>
      <vt:lpstr>Kode program</vt:lpstr>
      <vt:lpstr>import</vt:lpstr>
      <vt:lpstr>Kelas KendaraanDarat</vt:lpstr>
      <vt:lpstr>Kelas Kereta</vt:lpstr>
      <vt:lpstr>Kelas Kereta</vt:lpstr>
      <vt:lpstr>Kelas Kereta</vt:lpstr>
      <vt:lpstr>Kelas Mobil</vt:lpstr>
      <vt:lpstr>Kelas Mobil</vt:lpstr>
      <vt:lpstr>Kelas MobilBalap</vt:lpstr>
      <vt:lpstr>Kelas MobilBalap</vt:lpstr>
      <vt:lpstr>Kelas MobilCrossroad</vt:lpstr>
      <vt:lpstr>Kelas MobilCrossroad</vt:lpstr>
      <vt:lpstr>Kelas MobilCrossroad</vt:lpstr>
      <vt:lpstr>object KendaraanDarat</vt:lpstr>
      <vt:lpstr>object MobilCrossroad</vt:lpstr>
      <vt:lpstr>Hasil running program</vt:lpstr>
      <vt:lpstr>Hasil running program</vt:lpstr>
      <vt:lpstr>Hasil running program</vt:lpstr>
      <vt:lpstr>Hasil running program</vt:lpstr>
      <vt:lpstr>Hasil running program</vt:lpstr>
      <vt:lpstr>Hasil running program</vt:lpstr>
      <vt:lpstr>Hasil running program</vt:lpstr>
      <vt:lpstr>Hasil running program</vt:lpstr>
      <vt:lpstr>Hasil running program</vt:lpstr>
      <vt:lpstr>Hasil running program</vt:lpstr>
      <vt:lpstr>Hasil running program</vt:lpstr>
      <vt:lpstr>Hasil running program</vt:lpstr>
      <vt:lpstr>Hasil running program</vt:lpstr>
      <vt:lpstr>Terima kasih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PRESENTASI STUDI KASUS</dc:title>
  <dc:creator>Raphael Hasiando</dc:creator>
  <cp:lastModifiedBy>Raphael Hasiando</cp:lastModifiedBy>
  <cp:revision>33</cp:revision>
  <dcterms:created xsi:type="dcterms:W3CDTF">2023-12-13T20:29:12Z</dcterms:created>
  <dcterms:modified xsi:type="dcterms:W3CDTF">2023-12-14T22:31:57Z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